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95" r:id="rId3"/>
    <p:sldId id="294" r:id="rId4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62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91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ерина К. Кравчук" initials="ККК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78"/>
      </p:cViewPr>
      <p:guideLst>
        <p:guide orient="horz" pos="2862"/>
        <p:guide pos="2160"/>
        <p:guide orient="horz" pos="391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9B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9B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9B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9B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Стандартный слайд_текст в одну колонк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582653" y="7209218"/>
            <a:ext cx="4674935" cy="149593"/>
          </a:xfrm>
        </p:spPr>
        <p:txBody>
          <a:bodyPr lIns="0" tIns="0" rIns="0" bIns="0"/>
          <a:lstStyle>
            <a:lvl1pPr>
              <a:defRPr sz="972"/>
            </a:lvl1pPr>
          </a:lstStyle>
          <a:p>
            <a:r>
              <a:rPr lang="ru-RU" altLang="ru-RU">
                <a:solidFill>
                  <a:srgbClr val="009639"/>
                </a:solidFill>
              </a:rPr>
              <a:t>СТРАХОВОЕ ОБЩЕСТВО РЕСО-ГАРАНТИЯ • ОСНОВАНО В 1991 ГОДУ</a:t>
            </a:r>
            <a:endParaRPr lang="ru-RU" altLang="ru-RU" dirty="0">
              <a:solidFill>
                <a:srgbClr val="009639"/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622475" y="7217623"/>
            <a:ext cx="2495127" cy="233885"/>
          </a:xfrm>
        </p:spPr>
        <p:txBody>
          <a:bodyPr lIns="0" tIns="0" rIns="0" bIns="0"/>
          <a:lstStyle>
            <a:lvl1pPr>
              <a:defRPr sz="1511" b="0">
                <a:solidFill>
                  <a:srgbClr val="009639"/>
                </a:solidFill>
              </a:defRPr>
            </a:lvl1pPr>
          </a:lstStyle>
          <a:p>
            <a:fld id="{C838962E-FCEB-4E2F-868C-EF151B249F7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0" y="0"/>
            <a:ext cx="10693400" cy="791298"/>
          </a:xfrm>
          <a:prstGeom prst="rect">
            <a:avLst/>
          </a:prstGeom>
          <a:solidFill>
            <a:srgbClr val="009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Группа 10"/>
          <p:cNvGrpSpPr/>
          <p:nvPr userDrawn="1"/>
        </p:nvGrpSpPr>
        <p:grpSpPr>
          <a:xfrm>
            <a:off x="9047943" y="233575"/>
            <a:ext cx="1066313" cy="314038"/>
            <a:chOff x="398547" y="427590"/>
            <a:chExt cx="1723983" cy="497004"/>
          </a:xfrm>
        </p:grpSpPr>
        <p:sp>
          <p:nvSpPr>
            <p:cNvPr id="12" name="Rectangle 22"/>
            <p:cNvSpPr>
              <a:spLocks noChangeArrowheads="1"/>
            </p:cNvSpPr>
            <p:nvPr userDrawn="1"/>
          </p:nvSpPr>
          <p:spPr bwMode="auto">
            <a:xfrm>
              <a:off x="398547" y="427590"/>
              <a:ext cx="1723983" cy="497004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Freeform 23"/>
            <p:cNvSpPr>
              <a:spLocks noEditPoints="1"/>
            </p:cNvSpPr>
            <p:nvPr userDrawn="1"/>
          </p:nvSpPr>
          <p:spPr bwMode="auto">
            <a:xfrm>
              <a:off x="975797" y="445710"/>
              <a:ext cx="251091" cy="320982"/>
            </a:xfrm>
            <a:custGeom>
              <a:avLst/>
              <a:gdLst>
                <a:gd name="T0" fmla="*/ 124 w 484"/>
                <a:gd name="T1" fmla="*/ 106 h 623"/>
                <a:gd name="T2" fmla="*/ 124 w 484"/>
                <a:gd name="T3" fmla="*/ 340 h 623"/>
                <a:gd name="T4" fmla="*/ 213 w 484"/>
                <a:gd name="T5" fmla="*/ 340 h 623"/>
                <a:gd name="T6" fmla="*/ 241 w 484"/>
                <a:gd name="T7" fmla="*/ 338 h 623"/>
                <a:gd name="T8" fmla="*/ 265 w 484"/>
                <a:gd name="T9" fmla="*/ 335 h 623"/>
                <a:gd name="T10" fmla="*/ 288 w 484"/>
                <a:gd name="T11" fmla="*/ 329 h 623"/>
                <a:gd name="T12" fmla="*/ 307 w 484"/>
                <a:gd name="T13" fmla="*/ 320 h 623"/>
                <a:gd name="T14" fmla="*/ 323 w 484"/>
                <a:gd name="T15" fmla="*/ 309 h 623"/>
                <a:gd name="T16" fmla="*/ 339 w 484"/>
                <a:gd name="T17" fmla="*/ 293 h 623"/>
                <a:gd name="T18" fmla="*/ 351 w 484"/>
                <a:gd name="T19" fmla="*/ 273 h 623"/>
                <a:gd name="T20" fmla="*/ 358 w 484"/>
                <a:gd name="T21" fmla="*/ 250 h 623"/>
                <a:gd name="T22" fmla="*/ 360 w 484"/>
                <a:gd name="T23" fmla="*/ 224 h 623"/>
                <a:gd name="T24" fmla="*/ 358 w 484"/>
                <a:gd name="T25" fmla="*/ 196 h 623"/>
                <a:gd name="T26" fmla="*/ 351 w 484"/>
                <a:gd name="T27" fmla="*/ 173 h 623"/>
                <a:gd name="T28" fmla="*/ 339 w 484"/>
                <a:gd name="T29" fmla="*/ 153 h 623"/>
                <a:gd name="T30" fmla="*/ 323 w 484"/>
                <a:gd name="T31" fmla="*/ 137 h 623"/>
                <a:gd name="T32" fmla="*/ 307 w 484"/>
                <a:gd name="T33" fmla="*/ 126 h 623"/>
                <a:gd name="T34" fmla="*/ 288 w 484"/>
                <a:gd name="T35" fmla="*/ 117 h 623"/>
                <a:gd name="T36" fmla="*/ 265 w 484"/>
                <a:gd name="T37" fmla="*/ 111 h 623"/>
                <a:gd name="T38" fmla="*/ 241 w 484"/>
                <a:gd name="T39" fmla="*/ 107 h 623"/>
                <a:gd name="T40" fmla="*/ 213 w 484"/>
                <a:gd name="T41" fmla="*/ 106 h 623"/>
                <a:gd name="T42" fmla="*/ 124 w 484"/>
                <a:gd name="T43" fmla="*/ 106 h 623"/>
                <a:gd name="T44" fmla="*/ 0 w 484"/>
                <a:gd name="T45" fmla="*/ 0 h 623"/>
                <a:gd name="T46" fmla="*/ 218 w 484"/>
                <a:gd name="T47" fmla="*/ 0 h 623"/>
                <a:gd name="T48" fmla="*/ 257 w 484"/>
                <a:gd name="T49" fmla="*/ 2 h 623"/>
                <a:gd name="T50" fmla="*/ 294 w 484"/>
                <a:gd name="T51" fmla="*/ 7 h 623"/>
                <a:gd name="T52" fmla="*/ 328 w 484"/>
                <a:gd name="T53" fmla="*/ 15 h 623"/>
                <a:gd name="T54" fmla="*/ 359 w 484"/>
                <a:gd name="T55" fmla="*/ 27 h 623"/>
                <a:gd name="T56" fmla="*/ 388 w 484"/>
                <a:gd name="T57" fmla="*/ 41 h 623"/>
                <a:gd name="T58" fmla="*/ 413 w 484"/>
                <a:gd name="T59" fmla="*/ 60 h 623"/>
                <a:gd name="T60" fmla="*/ 434 w 484"/>
                <a:gd name="T61" fmla="*/ 81 h 623"/>
                <a:gd name="T62" fmla="*/ 452 w 484"/>
                <a:gd name="T63" fmla="*/ 104 h 623"/>
                <a:gd name="T64" fmla="*/ 466 w 484"/>
                <a:gd name="T65" fmla="*/ 130 h 623"/>
                <a:gd name="T66" fmla="*/ 476 w 484"/>
                <a:gd name="T67" fmla="*/ 159 h 623"/>
                <a:gd name="T68" fmla="*/ 482 w 484"/>
                <a:gd name="T69" fmla="*/ 190 h 623"/>
                <a:gd name="T70" fmla="*/ 484 w 484"/>
                <a:gd name="T71" fmla="*/ 224 h 623"/>
                <a:gd name="T72" fmla="*/ 482 w 484"/>
                <a:gd name="T73" fmla="*/ 256 h 623"/>
                <a:gd name="T74" fmla="*/ 476 w 484"/>
                <a:gd name="T75" fmla="*/ 287 h 623"/>
                <a:gd name="T76" fmla="*/ 466 w 484"/>
                <a:gd name="T77" fmla="*/ 315 h 623"/>
                <a:gd name="T78" fmla="*/ 452 w 484"/>
                <a:gd name="T79" fmla="*/ 341 h 623"/>
                <a:gd name="T80" fmla="*/ 434 w 484"/>
                <a:gd name="T81" fmla="*/ 365 h 623"/>
                <a:gd name="T82" fmla="*/ 413 w 484"/>
                <a:gd name="T83" fmla="*/ 387 h 623"/>
                <a:gd name="T84" fmla="*/ 388 w 484"/>
                <a:gd name="T85" fmla="*/ 405 h 623"/>
                <a:gd name="T86" fmla="*/ 359 w 484"/>
                <a:gd name="T87" fmla="*/ 419 h 623"/>
                <a:gd name="T88" fmla="*/ 328 w 484"/>
                <a:gd name="T89" fmla="*/ 431 h 623"/>
                <a:gd name="T90" fmla="*/ 294 w 484"/>
                <a:gd name="T91" fmla="*/ 439 h 623"/>
                <a:gd name="T92" fmla="*/ 257 w 484"/>
                <a:gd name="T93" fmla="*/ 444 h 623"/>
                <a:gd name="T94" fmla="*/ 218 w 484"/>
                <a:gd name="T95" fmla="*/ 446 h 623"/>
                <a:gd name="T96" fmla="*/ 124 w 484"/>
                <a:gd name="T97" fmla="*/ 446 h 623"/>
                <a:gd name="T98" fmla="*/ 124 w 484"/>
                <a:gd name="T99" fmla="*/ 623 h 623"/>
                <a:gd name="T100" fmla="*/ 0 w 484"/>
                <a:gd name="T101" fmla="*/ 623 h 623"/>
                <a:gd name="T102" fmla="*/ 0 w 484"/>
                <a:gd name="T103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84" h="623">
                  <a:moveTo>
                    <a:pt x="124" y="106"/>
                  </a:moveTo>
                  <a:lnTo>
                    <a:pt x="124" y="340"/>
                  </a:lnTo>
                  <a:lnTo>
                    <a:pt x="213" y="340"/>
                  </a:lnTo>
                  <a:lnTo>
                    <a:pt x="241" y="338"/>
                  </a:lnTo>
                  <a:lnTo>
                    <a:pt x="265" y="335"/>
                  </a:lnTo>
                  <a:lnTo>
                    <a:pt x="288" y="329"/>
                  </a:lnTo>
                  <a:lnTo>
                    <a:pt x="307" y="320"/>
                  </a:lnTo>
                  <a:lnTo>
                    <a:pt x="323" y="309"/>
                  </a:lnTo>
                  <a:lnTo>
                    <a:pt x="339" y="293"/>
                  </a:lnTo>
                  <a:lnTo>
                    <a:pt x="351" y="273"/>
                  </a:lnTo>
                  <a:lnTo>
                    <a:pt x="358" y="250"/>
                  </a:lnTo>
                  <a:lnTo>
                    <a:pt x="360" y="224"/>
                  </a:lnTo>
                  <a:lnTo>
                    <a:pt x="358" y="196"/>
                  </a:lnTo>
                  <a:lnTo>
                    <a:pt x="351" y="173"/>
                  </a:lnTo>
                  <a:lnTo>
                    <a:pt x="339" y="153"/>
                  </a:lnTo>
                  <a:lnTo>
                    <a:pt x="323" y="137"/>
                  </a:lnTo>
                  <a:lnTo>
                    <a:pt x="307" y="126"/>
                  </a:lnTo>
                  <a:lnTo>
                    <a:pt x="288" y="117"/>
                  </a:lnTo>
                  <a:lnTo>
                    <a:pt x="265" y="111"/>
                  </a:lnTo>
                  <a:lnTo>
                    <a:pt x="241" y="107"/>
                  </a:lnTo>
                  <a:lnTo>
                    <a:pt x="213" y="106"/>
                  </a:lnTo>
                  <a:lnTo>
                    <a:pt x="124" y="106"/>
                  </a:lnTo>
                  <a:close/>
                  <a:moveTo>
                    <a:pt x="0" y="0"/>
                  </a:moveTo>
                  <a:lnTo>
                    <a:pt x="218" y="0"/>
                  </a:lnTo>
                  <a:lnTo>
                    <a:pt x="257" y="2"/>
                  </a:lnTo>
                  <a:lnTo>
                    <a:pt x="294" y="7"/>
                  </a:lnTo>
                  <a:lnTo>
                    <a:pt x="328" y="15"/>
                  </a:lnTo>
                  <a:lnTo>
                    <a:pt x="359" y="27"/>
                  </a:lnTo>
                  <a:lnTo>
                    <a:pt x="388" y="41"/>
                  </a:lnTo>
                  <a:lnTo>
                    <a:pt x="413" y="60"/>
                  </a:lnTo>
                  <a:lnTo>
                    <a:pt x="434" y="81"/>
                  </a:lnTo>
                  <a:lnTo>
                    <a:pt x="452" y="104"/>
                  </a:lnTo>
                  <a:lnTo>
                    <a:pt x="466" y="130"/>
                  </a:lnTo>
                  <a:lnTo>
                    <a:pt x="476" y="159"/>
                  </a:lnTo>
                  <a:lnTo>
                    <a:pt x="482" y="190"/>
                  </a:lnTo>
                  <a:lnTo>
                    <a:pt x="484" y="224"/>
                  </a:lnTo>
                  <a:lnTo>
                    <a:pt x="482" y="256"/>
                  </a:lnTo>
                  <a:lnTo>
                    <a:pt x="476" y="287"/>
                  </a:lnTo>
                  <a:lnTo>
                    <a:pt x="466" y="315"/>
                  </a:lnTo>
                  <a:lnTo>
                    <a:pt x="452" y="341"/>
                  </a:lnTo>
                  <a:lnTo>
                    <a:pt x="434" y="365"/>
                  </a:lnTo>
                  <a:lnTo>
                    <a:pt x="413" y="387"/>
                  </a:lnTo>
                  <a:lnTo>
                    <a:pt x="388" y="405"/>
                  </a:lnTo>
                  <a:lnTo>
                    <a:pt x="359" y="419"/>
                  </a:lnTo>
                  <a:lnTo>
                    <a:pt x="328" y="431"/>
                  </a:lnTo>
                  <a:lnTo>
                    <a:pt x="294" y="439"/>
                  </a:lnTo>
                  <a:lnTo>
                    <a:pt x="257" y="444"/>
                  </a:lnTo>
                  <a:lnTo>
                    <a:pt x="218" y="446"/>
                  </a:lnTo>
                  <a:lnTo>
                    <a:pt x="124" y="446"/>
                  </a:lnTo>
                  <a:lnTo>
                    <a:pt x="124" y="623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24"/>
            <p:cNvSpPr>
              <a:spLocks/>
            </p:cNvSpPr>
            <p:nvPr userDrawn="1"/>
          </p:nvSpPr>
          <p:spPr bwMode="auto">
            <a:xfrm>
              <a:off x="1255361" y="445710"/>
              <a:ext cx="225205" cy="320982"/>
            </a:xfrm>
            <a:custGeom>
              <a:avLst/>
              <a:gdLst>
                <a:gd name="T0" fmla="*/ 0 w 431"/>
                <a:gd name="T1" fmla="*/ 0 h 623"/>
                <a:gd name="T2" fmla="*/ 419 w 431"/>
                <a:gd name="T3" fmla="*/ 0 h 623"/>
                <a:gd name="T4" fmla="*/ 419 w 431"/>
                <a:gd name="T5" fmla="*/ 105 h 623"/>
                <a:gd name="T6" fmla="*/ 124 w 431"/>
                <a:gd name="T7" fmla="*/ 105 h 623"/>
                <a:gd name="T8" fmla="*/ 124 w 431"/>
                <a:gd name="T9" fmla="*/ 255 h 623"/>
                <a:gd name="T10" fmla="*/ 380 w 431"/>
                <a:gd name="T11" fmla="*/ 255 h 623"/>
                <a:gd name="T12" fmla="*/ 380 w 431"/>
                <a:gd name="T13" fmla="*/ 358 h 623"/>
                <a:gd name="T14" fmla="*/ 124 w 431"/>
                <a:gd name="T15" fmla="*/ 358 h 623"/>
                <a:gd name="T16" fmla="*/ 124 w 431"/>
                <a:gd name="T17" fmla="*/ 517 h 623"/>
                <a:gd name="T18" fmla="*/ 431 w 431"/>
                <a:gd name="T19" fmla="*/ 517 h 623"/>
                <a:gd name="T20" fmla="*/ 431 w 431"/>
                <a:gd name="T21" fmla="*/ 623 h 623"/>
                <a:gd name="T22" fmla="*/ 0 w 431"/>
                <a:gd name="T23" fmla="*/ 623 h 623"/>
                <a:gd name="T24" fmla="*/ 0 w 431"/>
                <a:gd name="T25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1" h="623">
                  <a:moveTo>
                    <a:pt x="0" y="0"/>
                  </a:moveTo>
                  <a:lnTo>
                    <a:pt x="419" y="0"/>
                  </a:lnTo>
                  <a:lnTo>
                    <a:pt x="419" y="105"/>
                  </a:lnTo>
                  <a:lnTo>
                    <a:pt x="124" y="105"/>
                  </a:lnTo>
                  <a:lnTo>
                    <a:pt x="124" y="255"/>
                  </a:lnTo>
                  <a:lnTo>
                    <a:pt x="380" y="255"/>
                  </a:lnTo>
                  <a:lnTo>
                    <a:pt x="380" y="358"/>
                  </a:lnTo>
                  <a:lnTo>
                    <a:pt x="124" y="358"/>
                  </a:lnTo>
                  <a:lnTo>
                    <a:pt x="124" y="517"/>
                  </a:lnTo>
                  <a:lnTo>
                    <a:pt x="431" y="517"/>
                  </a:lnTo>
                  <a:lnTo>
                    <a:pt x="431" y="623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25"/>
            <p:cNvSpPr>
              <a:spLocks/>
            </p:cNvSpPr>
            <p:nvPr userDrawn="1"/>
          </p:nvSpPr>
          <p:spPr bwMode="auto">
            <a:xfrm>
              <a:off x="1488332" y="440533"/>
              <a:ext cx="274388" cy="331336"/>
            </a:xfrm>
            <a:custGeom>
              <a:avLst/>
              <a:gdLst>
                <a:gd name="T0" fmla="*/ 334 w 529"/>
                <a:gd name="T1" fmla="*/ 0 h 640"/>
                <a:gd name="T2" fmla="*/ 407 w 529"/>
                <a:gd name="T3" fmla="*/ 7 h 640"/>
                <a:gd name="T4" fmla="*/ 473 w 529"/>
                <a:gd name="T5" fmla="*/ 27 h 640"/>
                <a:gd name="T6" fmla="*/ 526 w 529"/>
                <a:gd name="T7" fmla="*/ 55 h 640"/>
                <a:gd name="T8" fmla="*/ 427 w 529"/>
                <a:gd name="T9" fmla="*/ 128 h 640"/>
                <a:gd name="T10" fmla="*/ 370 w 529"/>
                <a:gd name="T11" fmla="*/ 112 h 640"/>
                <a:gd name="T12" fmla="*/ 309 w 529"/>
                <a:gd name="T13" fmla="*/ 112 h 640"/>
                <a:gd name="T14" fmla="*/ 253 w 529"/>
                <a:gd name="T15" fmla="*/ 125 h 640"/>
                <a:gd name="T16" fmla="*/ 205 w 529"/>
                <a:gd name="T17" fmla="*/ 151 h 640"/>
                <a:gd name="T18" fmla="*/ 166 w 529"/>
                <a:gd name="T19" fmla="*/ 189 h 640"/>
                <a:gd name="T20" fmla="*/ 140 w 529"/>
                <a:gd name="T21" fmla="*/ 237 h 640"/>
                <a:gd name="T22" fmla="*/ 126 w 529"/>
                <a:gd name="T23" fmla="*/ 291 h 640"/>
                <a:gd name="T24" fmla="*/ 126 w 529"/>
                <a:gd name="T25" fmla="*/ 350 h 640"/>
                <a:gd name="T26" fmla="*/ 140 w 529"/>
                <a:gd name="T27" fmla="*/ 405 h 640"/>
                <a:gd name="T28" fmla="*/ 166 w 529"/>
                <a:gd name="T29" fmla="*/ 452 h 640"/>
                <a:gd name="T30" fmla="*/ 205 w 529"/>
                <a:gd name="T31" fmla="*/ 489 h 640"/>
                <a:gd name="T32" fmla="*/ 253 w 529"/>
                <a:gd name="T33" fmla="*/ 515 h 640"/>
                <a:gd name="T34" fmla="*/ 309 w 529"/>
                <a:gd name="T35" fmla="*/ 529 h 640"/>
                <a:gd name="T36" fmla="*/ 372 w 529"/>
                <a:gd name="T37" fmla="*/ 528 h 640"/>
                <a:gd name="T38" fmla="*/ 433 w 529"/>
                <a:gd name="T39" fmla="*/ 510 h 640"/>
                <a:gd name="T40" fmla="*/ 529 w 529"/>
                <a:gd name="T41" fmla="*/ 583 h 640"/>
                <a:gd name="T42" fmla="*/ 473 w 529"/>
                <a:gd name="T43" fmla="*/ 614 h 640"/>
                <a:gd name="T44" fmla="*/ 406 w 529"/>
                <a:gd name="T45" fmla="*/ 633 h 640"/>
                <a:gd name="T46" fmla="*/ 333 w 529"/>
                <a:gd name="T47" fmla="*/ 640 h 640"/>
                <a:gd name="T48" fmla="*/ 243 w 529"/>
                <a:gd name="T49" fmla="*/ 630 h 640"/>
                <a:gd name="T50" fmla="*/ 162 w 529"/>
                <a:gd name="T51" fmla="*/ 599 h 640"/>
                <a:gd name="T52" fmla="*/ 95 w 529"/>
                <a:gd name="T53" fmla="*/ 550 h 640"/>
                <a:gd name="T54" fmla="*/ 43 w 529"/>
                <a:gd name="T55" fmla="*/ 485 h 640"/>
                <a:gd name="T56" fmla="*/ 11 w 529"/>
                <a:gd name="T57" fmla="*/ 408 h 640"/>
                <a:gd name="T58" fmla="*/ 0 w 529"/>
                <a:gd name="T59" fmla="*/ 320 h 640"/>
                <a:gd name="T60" fmla="*/ 11 w 529"/>
                <a:gd name="T61" fmla="*/ 234 h 640"/>
                <a:gd name="T62" fmla="*/ 43 w 529"/>
                <a:gd name="T63" fmla="*/ 156 h 640"/>
                <a:gd name="T64" fmla="*/ 96 w 529"/>
                <a:gd name="T65" fmla="*/ 91 h 640"/>
                <a:gd name="T66" fmla="*/ 163 w 529"/>
                <a:gd name="T67" fmla="*/ 41 h 640"/>
                <a:gd name="T68" fmla="*/ 244 w 529"/>
                <a:gd name="T69" fmla="*/ 11 h 640"/>
                <a:gd name="T70" fmla="*/ 334 w 529"/>
                <a:gd name="T71" fmla="*/ 0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9" h="640">
                  <a:moveTo>
                    <a:pt x="334" y="0"/>
                  </a:moveTo>
                  <a:lnTo>
                    <a:pt x="334" y="0"/>
                  </a:lnTo>
                  <a:lnTo>
                    <a:pt x="371" y="2"/>
                  </a:lnTo>
                  <a:lnTo>
                    <a:pt x="407" y="7"/>
                  </a:lnTo>
                  <a:lnTo>
                    <a:pt x="441" y="15"/>
                  </a:lnTo>
                  <a:lnTo>
                    <a:pt x="473" y="27"/>
                  </a:lnTo>
                  <a:lnTo>
                    <a:pt x="500" y="40"/>
                  </a:lnTo>
                  <a:lnTo>
                    <a:pt x="526" y="55"/>
                  </a:lnTo>
                  <a:lnTo>
                    <a:pt x="453" y="142"/>
                  </a:lnTo>
                  <a:lnTo>
                    <a:pt x="427" y="128"/>
                  </a:lnTo>
                  <a:lnTo>
                    <a:pt x="400" y="118"/>
                  </a:lnTo>
                  <a:lnTo>
                    <a:pt x="370" y="112"/>
                  </a:lnTo>
                  <a:lnTo>
                    <a:pt x="339" y="110"/>
                  </a:lnTo>
                  <a:lnTo>
                    <a:pt x="309" y="112"/>
                  </a:lnTo>
                  <a:lnTo>
                    <a:pt x="281" y="117"/>
                  </a:lnTo>
                  <a:lnTo>
                    <a:pt x="253" y="125"/>
                  </a:lnTo>
                  <a:lnTo>
                    <a:pt x="228" y="137"/>
                  </a:lnTo>
                  <a:lnTo>
                    <a:pt x="205" y="151"/>
                  </a:lnTo>
                  <a:lnTo>
                    <a:pt x="185" y="169"/>
                  </a:lnTo>
                  <a:lnTo>
                    <a:pt x="166" y="189"/>
                  </a:lnTo>
                  <a:lnTo>
                    <a:pt x="151" y="211"/>
                  </a:lnTo>
                  <a:lnTo>
                    <a:pt x="140" y="237"/>
                  </a:lnTo>
                  <a:lnTo>
                    <a:pt x="131" y="263"/>
                  </a:lnTo>
                  <a:lnTo>
                    <a:pt x="126" y="291"/>
                  </a:lnTo>
                  <a:lnTo>
                    <a:pt x="124" y="320"/>
                  </a:lnTo>
                  <a:lnTo>
                    <a:pt x="126" y="350"/>
                  </a:lnTo>
                  <a:lnTo>
                    <a:pt x="131" y="379"/>
                  </a:lnTo>
                  <a:lnTo>
                    <a:pt x="140" y="405"/>
                  </a:lnTo>
                  <a:lnTo>
                    <a:pt x="151" y="429"/>
                  </a:lnTo>
                  <a:lnTo>
                    <a:pt x="166" y="452"/>
                  </a:lnTo>
                  <a:lnTo>
                    <a:pt x="185" y="472"/>
                  </a:lnTo>
                  <a:lnTo>
                    <a:pt x="205" y="489"/>
                  </a:lnTo>
                  <a:lnTo>
                    <a:pt x="228" y="504"/>
                  </a:lnTo>
                  <a:lnTo>
                    <a:pt x="253" y="515"/>
                  </a:lnTo>
                  <a:lnTo>
                    <a:pt x="281" y="524"/>
                  </a:lnTo>
                  <a:lnTo>
                    <a:pt x="309" y="529"/>
                  </a:lnTo>
                  <a:lnTo>
                    <a:pt x="339" y="531"/>
                  </a:lnTo>
                  <a:lnTo>
                    <a:pt x="372" y="528"/>
                  </a:lnTo>
                  <a:lnTo>
                    <a:pt x="404" y="521"/>
                  </a:lnTo>
                  <a:lnTo>
                    <a:pt x="433" y="510"/>
                  </a:lnTo>
                  <a:lnTo>
                    <a:pt x="461" y="493"/>
                  </a:lnTo>
                  <a:lnTo>
                    <a:pt x="529" y="583"/>
                  </a:lnTo>
                  <a:lnTo>
                    <a:pt x="503" y="600"/>
                  </a:lnTo>
                  <a:lnTo>
                    <a:pt x="473" y="614"/>
                  </a:lnTo>
                  <a:lnTo>
                    <a:pt x="440" y="625"/>
                  </a:lnTo>
                  <a:lnTo>
                    <a:pt x="406" y="633"/>
                  </a:lnTo>
                  <a:lnTo>
                    <a:pt x="370" y="638"/>
                  </a:lnTo>
                  <a:lnTo>
                    <a:pt x="333" y="640"/>
                  </a:lnTo>
                  <a:lnTo>
                    <a:pt x="287" y="638"/>
                  </a:lnTo>
                  <a:lnTo>
                    <a:pt x="243" y="630"/>
                  </a:lnTo>
                  <a:lnTo>
                    <a:pt x="202" y="617"/>
                  </a:lnTo>
                  <a:lnTo>
                    <a:pt x="162" y="599"/>
                  </a:lnTo>
                  <a:lnTo>
                    <a:pt x="126" y="577"/>
                  </a:lnTo>
                  <a:lnTo>
                    <a:pt x="95" y="550"/>
                  </a:lnTo>
                  <a:lnTo>
                    <a:pt x="67" y="519"/>
                  </a:lnTo>
                  <a:lnTo>
                    <a:pt x="43" y="485"/>
                  </a:lnTo>
                  <a:lnTo>
                    <a:pt x="24" y="447"/>
                  </a:lnTo>
                  <a:lnTo>
                    <a:pt x="11" y="408"/>
                  </a:lnTo>
                  <a:lnTo>
                    <a:pt x="3" y="364"/>
                  </a:lnTo>
                  <a:lnTo>
                    <a:pt x="0" y="320"/>
                  </a:lnTo>
                  <a:lnTo>
                    <a:pt x="3" y="276"/>
                  </a:lnTo>
                  <a:lnTo>
                    <a:pt x="11" y="234"/>
                  </a:lnTo>
                  <a:lnTo>
                    <a:pt x="24" y="193"/>
                  </a:lnTo>
                  <a:lnTo>
                    <a:pt x="43" y="156"/>
                  </a:lnTo>
                  <a:lnTo>
                    <a:pt x="68" y="122"/>
                  </a:lnTo>
                  <a:lnTo>
                    <a:pt x="96" y="91"/>
                  </a:lnTo>
                  <a:lnTo>
                    <a:pt x="127" y="65"/>
                  </a:lnTo>
                  <a:lnTo>
                    <a:pt x="163" y="41"/>
                  </a:lnTo>
                  <a:lnTo>
                    <a:pt x="203" y="24"/>
                  </a:lnTo>
                  <a:lnTo>
                    <a:pt x="244" y="11"/>
                  </a:lnTo>
                  <a:lnTo>
                    <a:pt x="288" y="3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" name="Freeform 26"/>
            <p:cNvSpPr>
              <a:spLocks noEditPoints="1"/>
            </p:cNvSpPr>
            <p:nvPr userDrawn="1"/>
          </p:nvSpPr>
          <p:spPr bwMode="auto">
            <a:xfrm>
              <a:off x="1760131" y="440533"/>
              <a:ext cx="346867" cy="331336"/>
            </a:xfrm>
            <a:custGeom>
              <a:avLst/>
              <a:gdLst>
                <a:gd name="T0" fmla="*/ 306 w 671"/>
                <a:gd name="T1" fmla="*/ 111 h 639"/>
                <a:gd name="T2" fmla="*/ 252 w 671"/>
                <a:gd name="T3" fmla="*/ 124 h 639"/>
                <a:gd name="T4" fmla="*/ 205 w 671"/>
                <a:gd name="T5" fmla="*/ 151 h 639"/>
                <a:gd name="T6" fmla="*/ 167 w 671"/>
                <a:gd name="T7" fmla="*/ 188 h 639"/>
                <a:gd name="T8" fmla="*/ 140 w 671"/>
                <a:gd name="T9" fmla="*/ 236 h 639"/>
                <a:gd name="T10" fmla="*/ 126 w 671"/>
                <a:gd name="T11" fmla="*/ 290 h 639"/>
                <a:gd name="T12" fmla="*/ 126 w 671"/>
                <a:gd name="T13" fmla="*/ 348 h 639"/>
                <a:gd name="T14" fmla="*/ 140 w 671"/>
                <a:gd name="T15" fmla="*/ 403 h 639"/>
                <a:gd name="T16" fmla="*/ 166 w 671"/>
                <a:gd name="T17" fmla="*/ 451 h 639"/>
                <a:gd name="T18" fmla="*/ 205 w 671"/>
                <a:gd name="T19" fmla="*/ 488 h 639"/>
                <a:gd name="T20" fmla="*/ 252 w 671"/>
                <a:gd name="T21" fmla="*/ 514 h 639"/>
                <a:gd name="T22" fmla="*/ 306 w 671"/>
                <a:gd name="T23" fmla="*/ 528 h 639"/>
                <a:gd name="T24" fmla="*/ 365 w 671"/>
                <a:gd name="T25" fmla="*/ 528 h 639"/>
                <a:gd name="T26" fmla="*/ 418 w 671"/>
                <a:gd name="T27" fmla="*/ 514 h 639"/>
                <a:gd name="T28" fmla="*/ 466 w 671"/>
                <a:gd name="T29" fmla="*/ 488 h 639"/>
                <a:gd name="T30" fmla="*/ 504 w 671"/>
                <a:gd name="T31" fmla="*/ 451 h 639"/>
                <a:gd name="T32" fmla="*/ 531 w 671"/>
                <a:gd name="T33" fmla="*/ 403 h 639"/>
                <a:gd name="T34" fmla="*/ 545 w 671"/>
                <a:gd name="T35" fmla="*/ 348 h 639"/>
                <a:gd name="T36" fmla="*/ 545 w 671"/>
                <a:gd name="T37" fmla="*/ 290 h 639"/>
                <a:gd name="T38" fmla="*/ 531 w 671"/>
                <a:gd name="T39" fmla="*/ 236 h 639"/>
                <a:gd name="T40" fmla="*/ 504 w 671"/>
                <a:gd name="T41" fmla="*/ 188 h 639"/>
                <a:gd name="T42" fmla="*/ 466 w 671"/>
                <a:gd name="T43" fmla="*/ 151 h 639"/>
                <a:gd name="T44" fmla="*/ 418 w 671"/>
                <a:gd name="T45" fmla="*/ 124 h 639"/>
                <a:gd name="T46" fmla="*/ 365 w 671"/>
                <a:gd name="T47" fmla="*/ 111 h 639"/>
                <a:gd name="T48" fmla="*/ 336 w 671"/>
                <a:gd name="T49" fmla="*/ 0 h 639"/>
                <a:gd name="T50" fmla="*/ 426 w 671"/>
                <a:gd name="T51" fmla="*/ 10 h 639"/>
                <a:gd name="T52" fmla="*/ 507 w 671"/>
                <a:gd name="T53" fmla="*/ 40 h 639"/>
                <a:gd name="T54" fmla="*/ 575 w 671"/>
                <a:gd name="T55" fmla="*/ 90 h 639"/>
                <a:gd name="T56" fmla="*/ 627 w 671"/>
                <a:gd name="T57" fmla="*/ 155 h 639"/>
                <a:gd name="T58" fmla="*/ 660 w 671"/>
                <a:gd name="T59" fmla="*/ 233 h 639"/>
                <a:gd name="T60" fmla="*/ 671 w 671"/>
                <a:gd name="T61" fmla="*/ 319 h 639"/>
                <a:gd name="T62" fmla="*/ 669 w 671"/>
                <a:gd name="T63" fmla="*/ 364 h 639"/>
                <a:gd name="T64" fmla="*/ 647 w 671"/>
                <a:gd name="T65" fmla="*/ 446 h 639"/>
                <a:gd name="T66" fmla="*/ 603 w 671"/>
                <a:gd name="T67" fmla="*/ 518 h 639"/>
                <a:gd name="T68" fmla="*/ 544 w 671"/>
                <a:gd name="T69" fmla="*/ 576 h 639"/>
                <a:gd name="T70" fmla="*/ 468 w 671"/>
                <a:gd name="T71" fmla="*/ 616 h 639"/>
                <a:gd name="T72" fmla="*/ 382 w 671"/>
                <a:gd name="T73" fmla="*/ 637 h 639"/>
                <a:gd name="T74" fmla="*/ 289 w 671"/>
                <a:gd name="T75" fmla="*/ 637 h 639"/>
                <a:gd name="T76" fmla="*/ 204 w 671"/>
                <a:gd name="T77" fmla="*/ 616 h 639"/>
                <a:gd name="T78" fmla="*/ 135 w 671"/>
                <a:gd name="T79" fmla="*/ 580 h 639"/>
                <a:gd name="T80" fmla="*/ 83 w 671"/>
                <a:gd name="T81" fmla="*/ 537 h 639"/>
                <a:gd name="T82" fmla="*/ 43 w 671"/>
                <a:gd name="T83" fmla="*/ 483 h 639"/>
                <a:gd name="T84" fmla="*/ 11 w 671"/>
                <a:gd name="T85" fmla="*/ 406 h 639"/>
                <a:gd name="T86" fmla="*/ 0 w 671"/>
                <a:gd name="T87" fmla="*/ 319 h 639"/>
                <a:gd name="T88" fmla="*/ 11 w 671"/>
                <a:gd name="T89" fmla="*/ 234 h 639"/>
                <a:gd name="T90" fmla="*/ 43 w 671"/>
                <a:gd name="T91" fmla="*/ 155 h 639"/>
                <a:gd name="T92" fmla="*/ 83 w 671"/>
                <a:gd name="T93" fmla="*/ 102 h 639"/>
                <a:gd name="T94" fmla="*/ 135 w 671"/>
                <a:gd name="T95" fmla="*/ 59 h 639"/>
                <a:gd name="T96" fmla="*/ 204 w 671"/>
                <a:gd name="T97" fmla="*/ 23 h 639"/>
                <a:gd name="T98" fmla="*/ 289 w 671"/>
                <a:gd name="T99" fmla="*/ 2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1" h="639">
                  <a:moveTo>
                    <a:pt x="336" y="109"/>
                  </a:moveTo>
                  <a:lnTo>
                    <a:pt x="306" y="111"/>
                  </a:lnTo>
                  <a:lnTo>
                    <a:pt x="278" y="116"/>
                  </a:lnTo>
                  <a:lnTo>
                    <a:pt x="252" y="124"/>
                  </a:lnTo>
                  <a:lnTo>
                    <a:pt x="227" y="136"/>
                  </a:lnTo>
                  <a:lnTo>
                    <a:pt x="205" y="151"/>
                  </a:lnTo>
                  <a:lnTo>
                    <a:pt x="184" y="168"/>
                  </a:lnTo>
                  <a:lnTo>
                    <a:pt x="167" y="188"/>
                  </a:lnTo>
                  <a:lnTo>
                    <a:pt x="152" y="211"/>
                  </a:lnTo>
                  <a:lnTo>
                    <a:pt x="140" y="236"/>
                  </a:lnTo>
                  <a:lnTo>
                    <a:pt x="131" y="263"/>
                  </a:lnTo>
                  <a:lnTo>
                    <a:pt x="126" y="290"/>
                  </a:lnTo>
                  <a:lnTo>
                    <a:pt x="124" y="319"/>
                  </a:lnTo>
                  <a:lnTo>
                    <a:pt x="126" y="348"/>
                  </a:lnTo>
                  <a:lnTo>
                    <a:pt x="131" y="377"/>
                  </a:lnTo>
                  <a:lnTo>
                    <a:pt x="140" y="403"/>
                  </a:lnTo>
                  <a:lnTo>
                    <a:pt x="152" y="428"/>
                  </a:lnTo>
                  <a:lnTo>
                    <a:pt x="166" y="451"/>
                  </a:lnTo>
                  <a:lnTo>
                    <a:pt x="184" y="471"/>
                  </a:lnTo>
                  <a:lnTo>
                    <a:pt x="205" y="488"/>
                  </a:lnTo>
                  <a:lnTo>
                    <a:pt x="227" y="503"/>
                  </a:lnTo>
                  <a:lnTo>
                    <a:pt x="252" y="514"/>
                  </a:lnTo>
                  <a:lnTo>
                    <a:pt x="278" y="523"/>
                  </a:lnTo>
                  <a:lnTo>
                    <a:pt x="306" y="528"/>
                  </a:lnTo>
                  <a:lnTo>
                    <a:pt x="336" y="530"/>
                  </a:lnTo>
                  <a:lnTo>
                    <a:pt x="365" y="528"/>
                  </a:lnTo>
                  <a:lnTo>
                    <a:pt x="392" y="523"/>
                  </a:lnTo>
                  <a:lnTo>
                    <a:pt x="418" y="514"/>
                  </a:lnTo>
                  <a:lnTo>
                    <a:pt x="444" y="503"/>
                  </a:lnTo>
                  <a:lnTo>
                    <a:pt x="466" y="488"/>
                  </a:lnTo>
                  <a:lnTo>
                    <a:pt x="486" y="471"/>
                  </a:lnTo>
                  <a:lnTo>
                    <a:pt x="504" y="451"/>
                  </a:lnTo>
                  <a:lnTo>
                    <a:pt x="519" y="428"/>
                  </a:lnTo>
                  <a:lnTo>
                    <a:pt x="531" y="403"/>
                  </a:lnTo>
                  <a:lnTo>
                    <a:pt x="540" y="377"/>
                  </a:lnTo>
                  <a:lnTo>
                    <a:pt x="545" y="348"/>
                  </a:lnTo>
                  <a:lnTo>
                    <a:pt x="547" y="319"/>
                  </a:lnTo>
                  <a:lnTo>
                    <a:pt x="545" y="290"/>
                  </a:lnTo>
                  <a:lnTo>
                    <a:pt x="540" y="263"/>
                  </a:lnTo>
                  <a:lnTo>
                    <a:pt x="531" y="236"/>
                  </a:lnTo>
                  <a:lnTo>
                    <a:pt x="519" y="211"/>
                  </a:lnTo>
                  <a:lnTo>
                    <a:pt x="504" y="188"/>
                  </a:lnTo>
                  <a:lnTo>
                    <a:pt x="486" y="168"/>
                  </a:lnTo>
                  <a:lnTo>
                    <a:pt x="466" y="151"/>
                  </a:lnTo>
                  <a:lnTo>
                    <a:pt x="444" y="136"/>
                  </a:lnTo>
                  <a:lnTo>
                    <a:pt x="418" y="124"/>
                  </a:lnTo>
                  <a:lnTo>
                    <a:pt x="392" y="116"/>
                  </a:lnTo>
                  <a:lnTo>
                    <a:pt x="365" y="111"/>
                  </a:lnTo>
                  <a:lnTo>
                    <a:pt x="336" y="109"/>
                  </a:lnTo>
                  <a:close/>
                  <a:moveTo>
                    <a:pt x="336" y="0"/>
                  </a:moveTo>
                  <a:lnTo>
                    <a:pt x="382" y="2"/>
                  </a:lnTo>
                  <a:lnTo>
                    <a:pt x="426" y="10"/>
                  </a:lnTo>
                  <a:lnTo>
                    <a:pt x="468" y="23"/>
                  </a:lnTo>
                  <a:lnTo>
                    <a:pt x="507" y="40"/>
                  </a:lnTo>
                  <a:lnTo>
                    <a:pt x="544" y="64"/>
                  </a:lnTo>
                  <a:lnTo>
                    <a:pt x="575" y="90"/>
                  </a:lnTo>
                  <a:lnTo>
                    <a:pt x="603" y="121"/>
                  </a:lnTo>
                  <a:lnTo>
                    <a:pt x="627" y="155"/>
                  </a:lnTo>
                  <a:lnTo>
                    <a:pt x="647" y="192"/>
                  </a:lnTo>
                  <a:lnTo>
                    <a:pt x="660" y="233"/>
                  </a:lnTo>
                  <a:lnTo>
                    <a:pt x="669" y="275"/>
                  </a:lnTo>
                  <a:lnTo>
                    <a:pt x="671" y="319"/>
                  </a:lnTo>
                  <a:lnTo>
                    <a:pt x="671" y="320"/>
                  </a:lnTo>
                  <a:lnTo>
                    <a:pt x="669" y="364"/>
                  </a:lnTo>
                  <a:lnTo>
                    <a:pt x="660" y="407"/>
                  </a:lnTo>
                  <a:lnTo>
                    <a:pt x="647" y="446"/>
                  </a:lnTo>
                  <a:lnTo>
                    <a:pt x="627" y="484"/>
                  </a:lnTo>
                  <a:lnTo>
                    <a:pt x="603" y="518"/>
                  </a:lnTo>
                  <a:lnTo>
                    <a:pt x="575" y="549"/>
                  </a:lnTo>
                  <a:lnTo>
                    <a:pt x="544" y="576"/>
                  </a:lnTo>
                  <a:lnTo>
                    <a:pt x="507" y="598"/>
                  </a:lnTo>
                  <a:lnTo>
                    <a:pt x="468" y="616"/>
                  </a:lnTo>
                  <a:lnTo>
                    <a:pt x="426" y="629"/>
                  </a:lnTo>
                  <a:lnTo>
                    <a:pt x="382" y="637"/>
                  </a:lnTo>
                  <a:lnTo>
                    <a:pt x="336" y="639"/>
                  </a:lnTo>
                  <a:lnTo>
                    <a:pt x="289" y="637"/>
                  </a:lnTo>
                  <a:lnTo>
                    <a:pt x="245" y="629"/>
                  </a:lnTo>
                  <a:lnTo>
                    <a:pt x="204" y="616"/>
                  </a:lnTo>
                  <a:lnTo>
                    <a:pt x="164" y="598"/>
                  </a:lnTo>
                  <a:lnTo>
                    <a:pt x="135" y="580"/>
                  </a:lnTo>
                  <a:lnTo>
                    <a:pt x="108" y="560"/>
                  </a:lnTo>
                  <a:lnTo>
                    <a:pt x="83" y="537"/>
                  </a:lnTo>
                  <a:lnTo>
                    <a:pt x="62" y="511"/>
                  </a:lnTo>
                  <a:lnTo>
                    <a:pt x="43" y="483"/>
                  </a:lnTo>
                  <a:lnTo>
                    <a:pt x="24" y="446"/>
                  </a:lnTo>
                  <a:lnTo>
                    <a:pt x="11" y="406"/>
                  </a:lnTo>
                  <a:lnTo>
                    <a:pt x="3" y="363"/>
                  </a:lnTo>
                  <a:lnTo>
                    <a:pt x="0" y="319"/>
                  </a:lnTo>
                  <a:lnTo>
                    <a:pt x="3" y="275"/>
                  </a:lnTo>
                  <a:lnTo>
                    <a:pt x="11" y="234"/>
                  </a:lnTo>
                  <a:lnTo>
                    <a:pt x="24" y="193"/>
                  </a:lnTo>
                  <a:lnTo>
                    <a:pt x="43" y="155"/>
                  </a:lnTo>
                  <a:lnTo>
                    <a:pt x="62" y="128"/>
                  </a:lnTo>
                  <a:lnTo>
                    <a:pt x="83" y="102"/>
                  </a:lnTo>
                  <a:lnTo>
                    <a:pt x="108" y="79"/>
                  </a:lnTo>
                  <a:lnTo>
                    <a:pt x="135" y="59"/>
                  </a:lnTo>
                  <a:lnTo>
                    <a:pt x="164" y="40"/>
                  </a:lnTo>
                  <a:lnTo>
                    <a:pt x="204" y="23"/>
                  </a:lnTo>
                  <a:lnTo>
                    <a:pt x="245" y="10"/>
                  </a:lnTo>
                  <a:lnTo>
                    <a:pt x="289" y="2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Freeform 27"/>
            <p:cNvSpPr>
              <a:spLocks/>
            </p:cNvSpPr>
            <p:nvPr userDrawn="1"/>
          </p:nvSpPr>
          <p:spPr bwMode="auto">
            <a:xfrm>
              <a:off x="975797" y="852114"/>
              <a:ext cx="54360" cy="72480"/>
            </a:xfrm>
            <a:custGeom>
              <a:avLst/>
              <a:gdLst>
                <a:gd name="T0" fmla="*/ 0 w 105"/>
                <a:gd name="T1" fmla="*/ 0 h 142"/>
                <a:gd name="T2" fmla="*/ 105 w 105"/>
                <a:gd name="T3" fmla="*/ 0 h 142"/>
                <a:gd name="T4" fmla="*/ 105 w 105"/>
                <a:gd name="T5" fmla="*/ 32 h 142"/>
                <a:gd name="T6" fmla="*/ 40 w 105"/>
                <a:gd name="T7" fmla="*/ 32 h 142"/>
                <a:gd name="T8" fmla="*/ 40 w 105"/>
                <a:gd name="T9" fmla="*/ 142 h 142"/>
                <a:gd name="T10" fmla="*/ 0 w 105"/>
                <a:gd name="T11" fmla="*/ 142 h 142"/>
                <a:gd name="T12" fmla="*/ 0 w 105"/>
                <a:gd name="T13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42">
                  <a:moveTo>
                    <a:pt x="0" y="0"/>
                  </a:moveTo>
                  <a:lnTo>
                    <a:pt x="105" y="0"/>
                  </a:lnTo>
                  <a:lnTo>
                    <a:pt x="105" y="32"/>
                  </a:lnTo>
                  <a:lnTo>
                    <a:pt x="40" y="32"/>
                  </a:lnTo>
                  <a:lnTo>
                    <a:pt x="40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28"/>
            <p:cNvSpPr>
              <a:spLocks noEditPoints="1"/>
            </p:cNvSpPr>
            <p:nvPr userDrawn="1"/>
          </p:nvSpPr>
          <p:spPr bwMode="auto">
            <a:xfrm>
              <a:off x="1100048" y="852114"/>
              <a:ext cx="85423" cy="72480"/>
            </a:xfrm>
            <a:custGeom>
              <a:avLst/>
              <a:gdLst>
                <a:gd name="T0" fmla="*/ 82 w 166"/>
                <a:gd name="T1" fmla="*/ 39 h 142"/>
                <a:gd name="T2" fmla="*/ 64 w 166"/>
                <a:gd name="T3" fmla="*/ 85 h 142"/>
                <a:gd name="T4" fmla="*/ 101 w 166"/>
                <a:gd name="T5" fmla="*/ 85 h 142"/>
                <a:gd name="T6" fmla="*/ 82 w 166"/>
                <a:gd name="T7" fmla="*/ 39 h 142"/>
                <a:gd name="T8" fmla="*/ 63 w 166"/>
                <a:gd name="T9" fmla="*/ 0 h 142"/>
                <a:gd name="T10" fmla="*/ 102 w 166"/>
                <a:gd name="T11" fmla="*/ 0 h 142"/>
                <a:gd name="T12" fmla="*/ 166 w 166"/>
                <a:gd name="T13" fmla="*/ 142 h 142"/>
                <a:gd name="T14" fmla="*/ 123 w 166"/>
                <a:gd name="T15" fmla="*/ 142 h 142"/>
                <a:gd name="T16" fmla="*/ 112 w 166"/>
                <a:gd name="T17" fmla="*/ 115 h 142"/>
                <a:gd name="T18" fmla="*/ 53 w 166"/>
                <a:gd name="T19" fmla="*/ 115 h 142"/>
                <a:gd name="T20" fmla="*/ 42 w 166"/>
                <a:gd name="T21" fmla="*/ 142 h 142"/>
                <a:gd name="T22" fmla="*/ 0 w 166"/>
                <a:gd name="T23" fmla="*/ 142 h 142"/>
                <a:gd name="T24" fmla="*/ 63 w 166"/>
                <a:gd name="T2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42">
                  <a:moveTo>
                    <a:pt x="82" y="39"/>
                  </a:moveTo>
                  <a:lnTo>
                    <a:pt x="64" y="85"/>
                  </a:lnTo>
                  <a:lnTo>
                    <a:pt x="101" y="85"/>
                  </a:lnTo>
                  <a:lnTo>
                    <a:pt x="82" y="39"/>
                  </a:lnTo>
                  <a:close/>
                  <a:moveTo>
                    <a:pt x="63" y="0"/>
                  </a:moveTo>
                  <a:lnTo>
                    <a:pt x="102" y="0"/>
                  </a:lnTo>
                  <a:lnTo>
                    <a:pt x="166" y="142"/>
                  </a:lnTo>
                  <a:lnTo>
                    <a:pt x="123" y="142"/>
                  </a:lnTo>
                  <a:lnTo>
                    <a:pt x="112" y="115"/>
                  </a:lnTo>
                  <a:lnTo>
                    <a:pt x="53" y="115"/>
                  </a:lnTo>
                  <a:lnTo>
                    <a:pt x="42" y="142"/>
                  </a:lnTo>
                  <a:lnTo>
                    <a:pt x="0" y="14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29"/>
            <p:cNvSpPr>
              <a:spLocks noEditPoints="1"/>
            </p:cNvSpPr>
            <p:nvPr userDrawn="1"/>
          </p:nvSpPr>
          <p:spPr bwMode="auto">
            <a:xfrm>
              <a:off x="1263127" y="852114"/>
              <a:ext cx="64714" cy="72480"/>
            </a:xfrm>
            <a:custGeom>
              <a:avLst/>
              <a:gdLst>
                <a:gd name="T0" fmla="*/ 40 w 128"/>
                <a:gd name="T1" fmla="*/ 32 h 142"/>
                <a:gd name="T2" fmla="*/ 40 w 128"/>
                <a:gd name="T3" fmla="*/ 74 h 142"/>
                <a:gd name="T4" fmla="*/ 63 w 128"/>
                <a:gd name="T5" fmla="*/ 74 h 142"/>
                <a:gd name="T6" fmla="*/ 74 w 128"/>
                <a:gd name="T7" fmla="*/ 73 h 142"/>
                <a:gd name="T8" fmla="*/ 82 w 128"/>
                <a:gd name="T9" fmla="*/ 69 h 142"/>
                <a:gd name="T10" fmla="*/ 84 w 128"/>
                <a:gd name="T11" fmla="*/ 66 h 142"/>
                <a:gd name="T12" fmla="*/ 86 w 128"/>
                <a:gd name="T13" fmla="*/ 61 h 142"/>
                <a:gd name="T14" fmla="*/ 88 w 128"/>
                <a:gd name="T15" fmla="*/ 57 h 142"/>
                <a:gd name="T16" fmla="*/ 88 w 128"/>
                <a:gd name="T17" fmla="*/ 52 h 142"/>
                <a:gd name="T18" fmla="*/ 88 w 128"/>
                <a:gd name="T19" fmla="*/ 48 h 142"/>
                <a:gd name="T20" fmla="*/ 86 w 128"/>
                <a:gd name="T21" fmla="*/ 44 h 142"/>
                <a:gd name="T22" fmla="*/ 84 w 128"/>
                <a:gd name="T23" fmla="*/ 40 h 142"/>
                <a:gd name="T24" fmla="*/ 82 w 128"/>
                <a:gd name="T25" fmla="*/ 37 h 142"/>
                <a:gd name="T26" fmla="*/ 74 w 128"/>
                <a:gd name="T27" fmla="*/ 33 h 142"/>
                <a:gd name="T28" fmla="*/ 63 w 128"/>
                <a:gd name="T29" fmla="*/ 32 h 142"/>
                <a:gd name="T30" fmla="*/ 40 w 128"/>
                <a:gd name="T31" fmla="*/ 32 h 142"/>
                <a:gd name="T32" fmla="*/ 0 w 128"/>
                <a:gd name="T33" fmla="*/ 0 h 142"/>
                <a:gd name="T34" fmla="*/ 66 w 128"/>
                <a:gd name="T35" fmla="*/ 0 h 142"/>
                <a:gd name="T36" fmla="*/ 83 w 128"/>
                <a:gd name="T37" fmla="*/ 2 h 142"/>
                <a:gd name="T38" fmla="*/ 99 w 128"/>
                <a:gd name="T39" fmla="*/ 7 h 142"/>
                <a:gd name="T40" fmla="*/ 111 w 128"/>
                <a:gd name="T41" fmla="*/ 14 h 142"/>
                <a:gd name="T42" fmla="*/ 121 w 128"/>
                <a:gd name="T43" fmla="*/ 25 h 142"/>
                <a:gd name="T44" fmla="*/ 126 w 128"/>
                <a:gd name="T45" fmla="*/ 37 h 142"/>
                <a:gd name="T46" fmla="*/ 128 w 128"/>
                <a:gd name="T47" fmla="*/ 52 h 142"/>
                <a:gd name="T48" fmla="*/ 126 w 128"/>
                <a:gd name="T49" fmla="*/ 68 h 142"/>
                <a:gd name="T50" fmla="*/ 121 w 128"/>
                <a:gd name="T51" fmla="*/ 81 h 142"/>
                <a:gd name="T52" fmla="*/ 111 w 128"/>
                <a:gd name="T53" fmla="*/ 91 h 142"/>
                <a:gd name="T54" fmla="*/ 99 w 128"/>
                <a:gd name="T55" fmla="*/ 99 h 142"/>
                <a:gd name="T56" fmla="*/ 83 w 128"/>
                <a:gd name="T57" fmla="*/ 104 h 142"/>
                <a:gd name="T58" fmla="*/ 66 w 128"/>
                <a:gd name="T59" fmla="*/ 105 h 142"/>
                <a:gd name="T60" fmla="*/ 40 w 128"/>
                <a:gd name="T61" fmla="*/ 105 h 142"/>
                <a:gd name="T62" fmla="*/ 40 w 128"/>
                <a:gd name="T63" fmla="*/ 142 h 142"/>
                <a:gd name="T64" fmla="*/ 0 w 128"/>
                <a:gd name="T65" fmla="*/ 142 h 142"/>
                <a:gd name="T66" fmla="*/ 0 w 128"/>
                <a:gd name="T6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8" h="142">
                  <a:moveTo>
                    <a:pt x="40" y="32"/>
                  </a:moveTo>
                  <a:lnTo>
                    <a:pt x="40" y="74"/>
                  </a:lnTo>
                  <a:lnTo>
                    <a:pt x="63" y="74"/>
                  </a:lnTo>
                  <a:lnTo>
                    <a:pt x="74" y="73"/>
                  </a:lnTo>
                  <a:lnTo>
                    <a:pt x="82" y="69"/>
                  </a:lnTo>
                  <a:lnTo>
                    <a:pt x="84" y="66"/>
                  </a:lnTo>
                  <a:lnTo>
                    <a:pt x="86" y="61"/>
                  </a:lnTo>
                  <a:lnTo>
                    <a:pt x="88" y="57"/>
                  </a:lnTo>
                  <a:lnTo>
                    <a:pt x="88" y="52"/>
                  </a:lnTo>
                  <a:lnTo>
                    <a:pt x="88" y="48"/>
                  </a:lnTo>
                  <a:lnTo>
                    <a:pt x="86" y="44"/>
                  </a:lnTo>
                  <a:lnTo>
                    <a:pt x="84" y="40"/>
                  </a:lnTo>
                  <a:lnTo>
                    <a:pt x="82" y="37"/>
                  </a:lnTo>
                  <a:lnTo>
                    <a:pt x="74" y="33"/>
                  </a:lnTo>
                  <a:lnTo>
                    <a:pt x="63" y="32"/>
                  </a:lnTo>
                  <a:lnTo>
                    <a:pt x="40" y="32"/>
                  </a:lnTo>
                  <a:close/>
                  <a:moveTo>
                    <a:pt x="0" y="0"/>
                  </a:moveTo>
                  <a:lnTo>
                    <a:pt x="66" y="0"/>
                  </a:lnTo>
                  <a:lnTo>
                    <a:pt x="83" y="2"/>
                  </a:lnTo>
                  <a:lnTo>
                    <a:pt x="99" y="7"/>
                  </a:lnTo>
                  <a:lnTo>
                    <a:pt x="111" y="14"/>
                  </a:lnTo>
                  <a:lnTo>
                    <a:pt x="121" y="25"/>
                  </a:lnTo>
                  <a:lnTo>
                    <a:pt x="126" y="37"/>
                  </a:lnTo>
                  <a:lnTo>
                    <a:pt x="128" y="52"/>
                  </a:lnTo>
                  <a:lnTo>
                    <a:pt x="126" y="68"/>
                  </a:lnTo>
                  <a:lnTo>
                    <a:pt x="121" y="81"/>
                  </a:lnTo>
                  <a:lnTo>
                    <a:pt x="111" y="91"/>
                  </a:lnTo>
                  <a:lnTo>
                    <a:pt x="99" y="99"/>
                  </a:lnTo>
                  <a:lnTo>
                    <a:pt x="83" y="104"/>
                  </a:lnTo>
                  <a:lnTo>
                    <a:pt x="66" y="105"/>
                  </a:lnTo>
                  <a:lnTo>
                    <a:pt x="40" y="105"/>
                  </a:lnTo>
                  <a:lnTo>
                    <a:pt x="40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0" name="Freeform 30"/>
            <p:cNvSpPr>
              <a:spLocks noEditPoints="1"/>
            </p:cNvSpPr>
            <p:nvPr userDrawn="1"/>
          </p:nvSpPr>
          <p:spPr bwMode="auto">
            <a:xfrm>
              <a:off x="1402909" y="852114"/>
              <a:ext cx="85423" cy="72480"/>
            </a:xfrm>
            <a:custGeom>
              <a:avLst/>
              <a:gdLst>
                <a:gd name="T0" fmla="*/ 82 w 166"/>
                <a:gd name="T1" fmla="*/ 39 h 142"/>
                <a:gd name="T2" fmla="*/ 64 w 166"/>
                <a:gd name="T3" fmla="*/ 85 h 142"/>
                <a:gd name="T4" fmla="*/ 101 w 166"/>
                <a:gd name="T5" fmla="*/ 85 h 142"/>
                <a:gd name="T6" fmla="*/ 82 w 166"/>
                <a:gd name="T7" fmla="*/ 39 h 142"/>
                <a:gd name="T8" fmla="*/ 63 w 166"/>
                <a:gd name="T9" fmla="*/ 0 h 142"/>
                <a:gd name="T10" fmla="*/ 102 w 166"/>
                <a:gd name="T11" fmla="*/ 0 h 142"/>
                <a:gd name="T12" fmla="*/ 166 w 166"/>
                <a:gd name="T13" fmla="*/ 142 h 142"/>
                <a:gd name="T14" fmla="*/ 124 w 166"/>
                <a:gd name="T15" fmla="*/ 142 h 142"/>
                <a:gd name="T16" fmla="*/ 112 w 166"/>
                <a:gd name="T17" fmla="*/ 115 h 142"/>
                <a:gd name="T18" fmla="*/ 53 w 166"/>
                <a:gd name="T19" fmla="*/ 115 h 142"/>
                <a:gd name="T20" fmla="*/ 42 w 166"/>
                <a:gd name="T21" fmla="*/ 142 h 142"/>
                <a:gd name="T22" fmla="*/ 0 w 166"/>
                <a:gd name="T23" fmla="*/ 142 h 142"/>
                <a:gd name="T24" fmla="*/ 63 w 166"/>
                <a:gd name="T2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42">
                  <a:moveTo>
                    <a:pt x="82" y="39"/>
                  </a:moveTo>
                  <a:lnTo>
                    <a:pt x="64" y="85"/>
                  </a:lnTo>
                  <a:lnTo>
                    <a:pt x="101" y="85"/>
                  </a:lnTo>
                  <a:lnTo>
                    <a:pt x="82" y="39"/>
                  </a:lnTo>
                  <a:close/>
                  <a:moveTo>
                    <a:pt x="63" y="0"/>
                  </a:moveTo>
                  <a:lnTo>
                    <a:pt x="102" y="0"/>
                  </a:lnTo>
                  <a:lnTo>
                    <a:pt x="166" y="142"/>
                  </a:lnTo>
                  <a:lnTo>
                    <a:pt x="124" y="142"/>
                  </a:lnTo>
                  <a:lnTo>
                    <a:pt x="112" y="115"/>
                  </a:lnTo>
                  <a:lnTo>
                    <a:pt x="53" y="115"/>
                  </a:lnTo>
                  <a:lnTo>
                    <a:pt x="42" y="142"/>
                  </a:lnTo>
                  <a:lnTo>
                    <a:pt x="0" y="14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1" name="Freeform 31"/>
            <p:cNvSpPr>
              <a:spLocks/>
            </p:cNvSpPr>
            <p:nvPr userDrawn="1"/>
          </p:nvSpPr>
          <p:spPr bwMode="auto">
            <a:xfrm>
              <a:off x="1573755" y="852114"/>
              <a:ext cx="69891" cy="72480"/>
            </a:xfrm>
            <a:custGeom>
              <a:avLst/>
              <a:gdLst>
                <a:gd name="T0" fmla="*/ 0 w 136"/>
                <a:gd name="T1" fmla="*/ 0 h 142"/>
                <a:gd name="T2" fmla="*/ 41 w 136"/>
                <a:gd name="T3" fmla="*/ 0 h 142"/>
                <a:gd name="T4" fmla="*/ 41 w 136"/>
                <a:gd name="T5" fmla="*/ 53 h 142"/>
                <a:gd name="T6" fmla="*/ 95 w 136"/>
                <a:gd name="T7" fmla="*/ 53 h 142"/>
                <a:gd name="T8" fmla="*/ 95 w 136"/>
                <a:gd name="T9" fmla="*/ 0 h 142"/>
                <a:gd name="T10" fmla="*/ 136 w 136"/>
                <a:gd name="T11" fmla="*/ 0 h 142"/>
                <a:gd name="T12" fmla="*/ 136 w 136"/>
                <a:gd name="T13" fmla="*/ 142 h 142"/>
                <a:gd name="T14" fmla="*/ 95 w 136"/>
                <a:gd name="T15" fmla="*/ 142 h 142"/>
                <a:gd name="T16" fmla="*/ 95 w 136"/>
                <a:gd name="T17" fmla="*/ 87 h 142"/>
                <a:gd name="T18" fmla="*/ 41 w 136"/>
                <a:gd name="T19" fmla="*/ 87 h 142"/>
                <a:gd name="T20" fmla="*/ 41 w 136"/>
                <a:gd name="T21" fmla="*/ 142 h 142"/>
                <a:gd name="T22" fmla="*/ 0 w 136"/>
                <a:gd name="T23" fmla="*/ 142 h 142"/>
                <a:gd name="T24" fmla="*/ 0 w 136"/>
                <a:gd name="T25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6" h="142">
                  <a:moveTo>
                    <a:pt x="0" y="0"/>
                  </a:moveTo>
                  <a:lnTo>
                    <a:pt x="41" y="0"/>
                  </a:lnTo>
                  <a:lnTo>
                    <a:pt x="41" y="53"/>
                  </a:lnTo>
                  <a:lnTo>
                    <a:pt x="95" y="53"/>
                  </a:lnTo>
                  <a:lnTo>
                    <a:pt x="95" y="0"/>
                  </a:lnTo>
                  <a:lnTo>
                    <a:pt x="136" y="0"/>
                  </a:lnTo>
                  <a:lnTo>
                    <a:pt x="136" y="142"/>
                  </a:lnTo>
                  <a:lnTo>
                    <a:pt x="95" y="142"/>
                  </a:lnTo>
                  <a:lnTo>
                    <a:pt x="95" y="87"/>
                  </a:lnTo>
                  <a:lnTo>
                    <a:pt x="41" y="87"/>
                  </a:lnTo>
                  <a:lnTo>
                    <a:pt x="41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2" name="Freeform 32"/>
            <p:cNvSpPr>
              <a:spLocks/>
            </p:cNvSpPr>
            <p:nvPr userDrawn="1"/>
          </p:nvSpPr>
          <p:spPr bwMode="auto">
            <a:xfrm>
              <a:off x="1729068" y="852114"/>
              <a:ext cx="64714" cy="72480"/>
            </a:xfrm>
            <a:custGeom>
              <a:avLst/>
              <a:gdLst>
                <a:gd name="T0" fmla="*/ 0 w 127"/>
                <a:gd name="T1" fmla="*/ 0 h 142"/>
                <a:gd name="T2" fmla="*/ 127 w 127"/>
                <a:gd name="T3" fmla="*/ 0 h 142"/>
                <a:gd name="T4" fmla="*/ 127 w 127"/>
                <a:gd name="T5" fmla="*/ 32 h 142"/>
                <a:gd name="T6" fmla="*/ 84 w 127"/>
                <a:gd name="T7" fmla="*/ 32 h 142"/>
                <a:gd name="T8" fmla="*/ 84 w 127"/>
                <a:gd name="T9" fmla="*/ 142 h 142"/>
                <a:gd name="T10" fmla="*/ 44 w 127"/>
                <a:gd name="T11" fmla="*/ 142 h 142"/>
                <a:gd name="T12" fmla="*/ 44 w 127"/>
                <a:gd name="T13" fmla="*/ 32 h 142"/>
                <a:gd name="T14" fmla="*/ 0 w 127"/>
                <a:gd name="T15" fmla="*/ 32 h 142"/>
                <a:gd name="T16" fmla="*/ 0 w 127"/>
                <a:gd name="T17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42">
                  <a:moveTo>
                    <a:pt x="0" y="0"/>
                  </a:moveTo>
                  <a:lnTo>
                    <a:pt x="127" y="0"/>
                  </a:lnTo>
                  <a:lnTo>
                    <a:pt x="127" y="32"/>
                  </a:lnTo>
                  <a:lnTo>
                    <a:pt x="84" y="32"/>
                  </a:lnTo>
                  <a:lnTo>
                    <a:pt x="84" y="142"/>
                  </a:lnTo>
                  <a:lnTo>
                    <a:pt x="44" y="142"/>
                  </a:lnTo>
                  <a:lnTo>
                    <a:pt x="44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Freeform 33"/>
            <p:cNvSpPr>
              <a:spLocks/>
            </p:cNvSpPr>
            <p:nvPr userDrawn="1"/>
          </p:nvSpPr>
          <p:spPr bwMode="auto">
            <a:xfrm>
              <a:off x="1876617" y="852114"/>
              <a:ext cx="69891" cy="72480"/>
            </a:xfrm>
            <a:custGeom>
              <a:avLst/>
              <a:gdLst>
                <a:gd name="T0" fmla="*/ 0 w 136"/>
                <a:gd name="T1" fmla="*/ 0 h 142"/>
                <a:gd name="T2" fmla="*/ 39 w 136"/>
                <a:gd name="T3" fmla="*/ 0 h 142"/>
                <a:gd name="T4" fmla="*/ 39 w 136"/>
                <a:gd name="T5" fmla="*/ 84 h 142"/>
                <a:gd name="T6" fmla="*/ 98 w 136"/>
                <a:gd name="T7" fmla="*/ 0 h 142"/>
                <a:gd name="T8" fmla="*/ 136 w 136"/>
                <a:gd name="T9" fmla="*/ 0 h 142"/>
                <a:gd name="T10" fmla="*/ 136 w 136"/>
                <a:gd name="T11" fmla="*/ 142 h 142"/>
                <a:gd name="T12" fmla="*/ 96 w 136"/>
                <a:gd name="T13" fmla="*/ 142 h 142"/>
                <a:gd name="T14" fmla="*/ 96 w 136"/>
                <a:gd name="T15" fmla="*/ 59 h 142"/>
                <a:gd name="T16" fmla="*/ 37 w 136"/>
                <a:gd name="T17" fmla="*/ 142 h 142"/>
                <a:gd name="T18" fmla="*/ 0 w 136"/>
                <a:gd name="T19" fmla="*/ 142 h 142"/>
                <a:gd name="T20" fmla="*/ 0 w 136"/>
                <a:gd name="T2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" h="142">
                  <a:moveTo>
                    <a:pt x="0" y="0"/>
                  </a:moveTo>
                  <a:lnTo>
                    <a:pt x="39" y="0"/>
                  </a:lnTo>
                  <a:lnTo>
                    <a:pt x="39" y="84"/>
                  </a:lnTo>
                  <a:lnTo>
                    <a:pt x="98" y="0"/>
                  </a:lnTo>
                  <a:lnTo>
                    <a:pt x="136" y="0"/>
                  </a:lnTo>
                  <a:lnTo>
                    <a:pt x="136" y="142"/>
                  </a:lnTo>
                  <a:lnTo>
                    <a:pt x="96" y="142"/>
                  </a:lnTo>
                  <a:lnTo>
                    <a:pt x="96" y="59"/>
                  </a:lnTo>
                  <a:lnTo>
                    <a:pt x="37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4" name="Freeform 34"/>
            <p:cNvSpPr>
              <a:spLocks noEditPoints="1"/>
            </p:cNvSpPr>
            <p:nvPr userDrawn="1"/>
          </p:nvSpPr>
          <p:spPr bwMode="auto">
            <a:xfrm>
              <a:off x="2016399" y="852114"/>
              <a:ext cx="67303" cy="72480"/>
            </a:xfrm>
            <a:custGeom>
              <a:avLst/>
              <a:gdLst>
                <a:gd name="T0" fmla="*/ 65 w 127"/>
                <a:gd name="T1" fmla="*/ 32 h 142"/>
                <a:gd name="T2" fmla="*/ 54 w 127"/>
                <a:gd name="T3" fmla="*/ 33 h 142"/>
                <a:gd name="T4" fmla="*/ 47 w 127"/>
                <a:gd name="T5" fmla="*/ 37 h 142"/>
                <a:gd name="T6" fmla="*/ 43 w 127"/>
                <a:gd name="T7" fmla="*/ 44 h 142"/>
                <a:gd name="T8" fmla="*/ 41 w 127"/>
                <a:gd name="T9" fmla="*/ 53 h 142"/>
                <a:gd name="T10" fmla="*/ 43 w 127"/>
                <a:gd name="T11" fmla="*/ 64 h 142"/>
                <a:gd name="T12" fmla="*/ 47 w 127"/>
                <a:gd name="T13" fmla="*/ 70 h 142"/>
                <a:gd name="T14" fmla="*/ 54 w 127"/>
                <a:gd name="T15" fmla="*/ 74 h 142"/>
                <a:gd name="T16" fmla="*/ 64 w 127"/>
                <a:gd name="T17" fmla="*/ 76 h 142"/>
                <a:gd name="T18" fmla="*/ 88 w 127"/>
                <a:gd name="T19" fmla="*/ 76 h 142"/>
                <a:gd name="T20" fmla="*/ 88 w 127"/>
                <a:gd name="T21" fmla="*/ 32 h 142"/>
                <a:gd name="T22" fmla="*/ 65 w 127"/>
                <a:gd name="T23" fmla="*/ 32 h 142"/>
                <a:gd name="T24" fmla="*/ 64 w 127"/>
                <a:gd name="T25" fmla="*/ 0 h 142"/>
                <a:gd name="T26" fmla="*/ 127 w 127"/>
                <a:gd name="T27" fmla="*/ 0 h 142"/>
                <a:gd name="T28" fmla="*/ 127 w 127"/>
                <a:gd name="T29" fmla="*/ 142 h 142"/>
                <a:gd name="T30" fmla="*/ 88 w 127"/>
                <a:gd name="T31" fmla="*/ 142 h 142"/>
                <a:gd name="T32" fmla="*/ 88 w 127"/>
                <a:gd name="T33" fmla="*/ 107 h 142"/>
                <a:gd name="T34" fmla="*/ 66 w 127"/>
                <a:gd name="T35" fmla="*/ 107 h 142"/>
                <a:gd name="T36" fmla="*/ 43 w 127"/>
                <a:gd name="T37" fmla="*/ 142 h 142"/>
                <a:gd name="T38" fmla="*/ 0 w 127"/>
                <a:gd name="T39" fmla="*/ 142 h 142"/>
                <a:gd name="T40" fmla="*/ 29 w 127"/>
                <a:gd name="T41" fmla="*/ 101 h 142"/>
                <a:gd name="T42" fmla="*/ 16 w 127"/>
                <a:gd name="T43" fmla="*/ 93 h 142"/>
                <a:gd name="T44" fmla="*/ 7 w 127"/>
                <a:gd name="T45" fmla="*/ 83 h 142"/>
                <a:gd name="T46" fmla="*/ 2 w 127"/>
                <a:gd name="T47" fmla="*/ 70 h 142"/>
                <a:gd name="T48" fmla="*/ 0 w 127"/>
                <a:gd name="T49" fmla="*/ 54 h 142"/>
                <a:gd name="T50" fmla="*/ 2 w 127"/>
                <a:gd name="T51" fmla="*/ 38 h 142"/>
                <a:gd name="T52" fmla="*/ 7 w 127"/>
                <a:gd name="T53" fmla="*/ 25 h 142"/>
                <a:gd name="T54" fmla="*/ 17 w 127"/>
                <a:gd name="T55" fmla="*/ 14 h 142"/>
                <a:gd name="T56" fmla="*/ 29 w 127"/>
                <a:gd name="T57" fmla="*/ 7 h 142"/>
                <a:gd name="T58" fmla="*/ 46 w 127"/>
                <a:gd name="T59" fmla="*/ 2 h 142"/>
                <a:gd name="T60" fmla="*/ 64 w 127"/>
                <a:gd name="T61" fmla="*/ 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7" h="142">
                  <a:moveTo>
                    <a:pt x="65" y="32"/>
                  </a:moveTo>
                  <a:lnTo>
                    <a:pt x="54" y="33"/>
                  </a:lnTo>
                  <a:lnTo>
                    <a:pt x="47" y="37"/>
                  </a:lnTo>
                  <a:lnTo>
                    <a:pt x="43" y="44"/>
                  </a:lnTo>
                  <a:lnTo>
                    <a:pt x="41" y="53"/>
                  </a:lnTo>
                  <a:lnTo>
                    <a:pt x="43" y="64"/>
                  </a:lnTo>
                  <a:lnTo>
                    <a:pt x="47" y="70"/>
                  </a:lnTo>
                  <a:lnTo>
                    <a:pt x="54" y="74"/>
                  </a:lnTo>
                  <a:lnTo>
                    <a:pt x="64" y="76"/>
                  </a:lnTo>
                  <a:lnTo>
                    <a:pt x="88" y="76"/>
                  </a:lnTo>
                  <a:lnTo>
                    <a:pt x="88" y="32"/>
                  </a:lnTo>
                  <a:lnTo>
                    <a:pt x="65" y="32"/>
                  </a:lnTo>
                  <a:close/>
                  <a:moveTo>
                    <a:pt x="64" y="0"/>
                  </a:moveTo>
                  <a:lnTo>
                    <a:pt x="127" y="0"/>
                  </a:lnTo>
                  <a:lnTo>
                    <a:pt x="127" y="142"/>
                  </a:lnTo>
                  <a:lnTo>
                    <a:pt x="88" y="142"/>
                  </a:lnTo>
                  <a:lnTo>
                    <a:pt x="88" y="107"/>
                  </a:lnTo>
                  <a:lnTo>
                    <a:pt x="66" y="107"/>
                  </a:lnTo>
                  <a:lnTo>
                    <a:pt x="43" y="142"/>
                  </a:lnTo>
                  <a:lnTo>
                    <a:pt x="0" y="142"/>
                  </a:lnTo>
                  <a:lnTo>
                    <a:pt x="29" y="101"/>
                  </a:lnTo>
                  <a:lnTo>
                    <a:pt x="16" y="93"/>
                  </a:lnTo>
                  <a:lnTo>
                    <a:pt x="7" y="83"/>
                  </a:lnTo>
                  <a:lnTo>
                    <a:pt x="2" y="70"/>
                  </a:lnTo>
                  <a:lnTo>
                    <a:pt x="0" y="54"/>
                  </a:lnTo>
                  <a:lnTo>
                    <a:pt x="2" y="38"/>
                  </a:lnTo>
                  <a:lnTo>
                    <a:pt x="7" y="25"/>
                  </a:lnTo>
                  <a:lnTo>
                    <a:pt x="17" y="14"/>
                  </a:lnTo>
                  <a:lnTo>
                    <a:pt x="29" y="7"/>
                  </a:lnTo>
                  <a:lnTo>
                    <a:pt x="46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35"/>
            <p:cNvSpPr>
              <a:spLocks noEditPoints="1"/>
            </p:cNvSpPr>
            <p:nvPr userDrawn="1"/>
          </p:nvSpPr>
          <p:spPr bwMode="auto">
            <a:xfrm>
              <a:off x="398547" y="445710"/>
              <a:ext cx="481473" cy="478884"/>
            </a:xfrm>
            <a:custGeom>
              <a:avLst/>
              <a:gdLst>
                <a:gd name="T0" fmla="*/ 480 w 929"/>
                <a:gd name="T1" fmla="*/ 130 h 927"/>
                <a:gd name="T2" fmla="*/ 402 w 929"/>
                <a:gd name="T3" fmla="*/ 165 h 927"/>
                <a:gd name="T4" fmla="*/ 341 w 929"/>
                <a:gd name="T5" fmla="*/ 213 h 927"/>
                <a:gd name="T6" fmla="*/ 296 w 929"/>
                <a:gd name="T7" fmla="*/ 269 h 927"/>
                <a:gd name="T8" fmla="*/ 458 w 929"/>
                <a:gd name="T9" fmla="*/ 301 h 927"/>
                <a:gd name="T10" fmla="*/ 118 w 929"/>
                <a:gd name="T11" fmla="*/ 403 h 927"/>
                <a:gd name="T12" fmla="*/ 146 w 929"/>
                <a:gd name="T13" fmla="*/ 489 h 927"/>
                <a:gd name="T14" fmla="*/ 189 w 929"/>
                <a:gd name="T15" fmla="*/ 560 h 927"/>
                <a:gd name="T16" fmla="*/ 240 w 929"/>
                <a:gd name="T17" fmla="*/ 611 h 927"/>
                <a:gd name="T18" fmla="*/ 302 w 929"/>
                <a:gd name="T19" fmla="*/ 650 h 927"/>
                <a:gd name="T20" fmla="*/ 405 w 929"/>
                <a:gd name="T21" fmla="*/ 470 h 927"/>
                <a:gd name="T22" fmla="*/ 450 w 929"/>
                <a:gd name="T23" fmla="*/ 796 h 927"/>
                <a:gd name="T24" fmla="*/ 528 w 929"/>
                <a:gd name="T25" fmla="*/ 761 h 927"/>
                <a:gd name="T26" fmla="*/ 588 w 929"/>
                <a:gd name="T27" fmla="*/ 715 h 927"/>
                <a:gd name="T28" fmla="*/ 634 w 929"/>
                <a:gd name="T29" fmla="*/ 658 h 927"/>
                <a:gd name="T30" fmla="*/ 474 w 929"/>
                <a:gd name="T31" fmla="*/ 626 h 927"/>
                <a:gd name="T32" fmla="*/ 811 w 929"/>
                <a:gd name="T33" fmla="*/ 523 h 927"/>
                <a:gd name="T34" fmla="*/ 783 w 929"/>
                <a:gd name="T35" fmla="*/ 437 h 927"/>
                <a:gd name="T36" fmla="*/ 741 w 929"/>
                <a:gd name="T37" fmla="*/ 366 h 927"/>
                <a:gd name="T38" fmla="*/ 690 w 929"/>
                <a:gd name="T39" fmla="*/ 316 h 927"/>
                <a:gd name="T40" fmla="*/ 628 w 929"/>
                <a:gd name="T41" fmla="*/ 276 h 927"/>
                <a:gd name="T42" fmla="*/ 525 w 929"/>
                <a:gd name="T43" fmla="*/ 461 h 927"/>
                <a:gd name="T44" fmla="*/ 628 w 929"/>
                <a:gd name="T45" fmla="*/ 0 h 927"/>
                <a:gd name="T46" fmla="*/ 673 w 929"/>
                <a:gd name="T47" fmla="*/ 184 h 927"/>
                <a:gd name="T48" fmla="*/ 755 w 929"/>
                <a:gd name="T49" fmla="*/ 237 h 927"/>
                <a:gd name="T50" fmla="*/ 821 w 929"/>
                <a:gd name="T51" fmla="*/ 304 h 927"/>
                <a:gd name="T52" fmla="*/ 869 w 929"/>
                <a:gd name="T53" fmla="*/ 379 h 927"/>
                <a:gd name="T54" fmla="*/ 903 w 929"/>
                <a:gd name="T55" fmla="*/ 467 h 927"/>
                <a:gd name="T56" fmla="*/ 922 w 929"/>
                <a:gd name="T57" fmla="*/ 569 h 927"/>
                <a:gd name="T58" fmla="*/ 765 w 929"/>
                <a:gd name="T59" fmla="*/ 626 h 927"/>
                <a:gd name="T60" fmla="*/ 719 w 929"/>
                <a:gd name="T61" fmla="*/ 714 h 927"/>
                <a:gd name="T62" fmla="*/ 660 w 929"/>
                <a:gd name="T63" fmla="*/ 787 h 927"/>
                <a:gd name="T64" fmla="*/ 588 w 929"/>
                <a:gd name="T65" fmla="*/ 843 h 927"/>
                <a:gd name="T66" fmla="*/ 507 w 929"/>
                <a:gd name="T67" fmla="*/ 885 h 927"/>
                <a:gd name="T68" fmla="*/ 412 w 929"/>
                <a:gd name="T69" fmla="*/ 912 h 927"/>
                <a:gd name="T70" fmla="*/ 302 w 929"/>
                <a:gd name="T71" fmla="*/ 927 h 927"/>
                <a:gd name="T72" fmla="*/ 256 w 929"/>
                <a:gd name="T73" fmla="*/ 742 h 927"/>
                <a:gd name="T74" fmla="*/ 176 w 929"/>
                <a:gd name="T75" fmla="*/ 690 h 927"/>
                <a:gd name="T76" fmla="*/ 109 w 929"/>
                <a:gd name="T77" fmla="*/ 623 h 927"/>
                <a:gd name="T78" fmla="*/ 61 w 929"/>
                <a:gd name="T79" fmla="*/ 548 h 927"/>
                <a:gd name="T80" fmla="*/ 27 w 929"/>
                <a:gd name="T81" fmla="*/ 459 h 927"/>
                <a:gd name="T82" fmla="*/ 7 w 929"/>
                <a:gd name="T83" fmla="*/ 357 h 927"/>
                <a:gd name="T84" fmla="*/ 165 w 929"/>
                <a:gd name="T85" fmla="*/ 301 h 927"/>
                <a:gd name="T86" fmla="*/ 210 w 929"/>
                <a:gd name="T87" fmla="*/ 214 h 927"/>
                <a:gd name="T88" fmla="*/ 269 w 929"/>
                <a:gd name="T89" fmla="*/ 139 h 927"/>
                <a:gd name="T90" fmla="*/ 341 w 929"/>
                <a:gd name="T91" fmla="*/ 83 h 927"/>
                <a:gd name="T92" fmla="*/ 423 w 929"/>
                <a:gd name="T93" fmla="*/ 41 h 927"/>
                <a:gd name="T94" fmla="*/ 518 w 929"/>
                <a:gd name="T95" fmla="*/ 14 h 927"/>
                <a:gd name="T96" fmla="*/ 628 w 929"/>
                <a:gd name="T97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9" h="927">
                  <a:moveTo>
                    <a:pt x="525" y="118"/>
                  </a:moveTo>
                  <a:lnTo>
                    <a:pt x="480" y="130"/>
                  </a:lnTo>
                  <a:lnTo>
                    <a:pt x="439" y="146"/>
                  </a:lnTo>
                  <a:lnTo>
                    <a:pt x="402" y="165"/>
                  </a:lnTo>
                  <a:lnTo>
                    <a:pt x="368" y="188"/>
                  </a:lnTo>
                  <a:lnTo>
                    <a:pt x="341" y="213"/>
                  </a:lnTo>
                  <a:lnTo>
                    <a:pt x="317" y="239"/>
                  </a:lnTo>
                  <a:lnTo>
                    <a:pt x="296" y="269"/>
                  </a:lnTo>
                  <a:lnTo>
                    <a:pt x="278" y="301"/>
                  </a:lnTo>
                  <a:lnTo>
                    <a:pt x="458" y="301"/>
                  </a:lnTo>
                  <a:lnTo>
                    <a:pt x="458" y="403"/>
                  </a:lnTo>
                  <a:lnTo>
                    <a:pt x="118" y="403"/>
                  </a:lnTo>
                  <a:lnTo>
                    <a:pt x="130" y="448"/>
                  </a:lnTo>
                  <a:lnTo>
                    <a:pt x="146" y="489"/>
                  </a:lnTo>
                  <a:lnTo>
                    <a:pt x="167" y="526"/>
                  </a:lnTo>
                  <a:lnTo>
                    <a:pt x="189" y="560"/>
                  </a:lnTo>
                  <a:lnTo>
                    <a:pt x="213" y="587"/>
                  </a:lnTo>
                  <a:lnTo>
                    <a:pt x="240" y="611"/>
                  </a:lnTo>
                  <a:lnTo>
                    <a:pt x="269" y="632"/>
                  </a:lnTo>
                  <a:lnTo>
                    <a:pt x="302" y="650"/>
                  </a:lnTo>
                  <a:lnTo>
                    <a:pt x="302" y="470"/>
                  </a:lnTo>
                  <a:lnTo>
                    <a:pt x="405" y="470"/>
                  </a:lnTo>
                  <a:lnTo>
                    <a:pt x="405" y="809"/>
                  </a:lnTo>
                  <a:lnTo>
                    <a:pt x="450" y="796"/>
                  </a:lnTo>
                  <a:lnTo>
                    <a:pt x="490" y="781"/>
                  </a:lnTo>
                  <a:lnTo>
                    <a:pt x="528" y="761"/>
                  </a:lnTo>
                  <a:lnTo>
                    <a:pt x="562" y="738"/>
                  </a:lnTo>
                  <a:lnTo>
                    <a:pt x="588" y="715"/>
                  </a:lnTo>
                  <a:lnTo>
                    <a:pt x="613" y="688"/>
                  </a:lnTo>
                  <a:lnTo>
                    <a:pt x="634" y="658"/>
                  </a:lnTo>
                  <a:lnTo>
                    <a:pt x="653" y="626"/>
                  </a:lnTo>
                  <a:lnTo>
                    <a:pt x="474" y="626"/>
                  </a:lnTo>
                  <a:lnTo>
                    <a:pt x="474" y="523"/>
                  </a:lnTo>
                  <a:lnTo>
                    <a:pt x="811" y="523"/>
                  </a:lnTo>
                  <a:lnTo>
                    <a:pt x="799" y="478"/>
                  </a:lnTo>
                  <a:lnTo>
                    <a:pt x="783" y="437"/>
                  </a:lnTo>
                  <a:lnTo>
                    <a:pt x="764" y="400"/>
                  </a:lnTo>
                  <a:lnTo>
                    <a:pt x="741" y="366"/>
                  </a:lnTo>
                  <a:lnTo>
                    <a:pt x="716" y="340"/>
                  </a:lnTo>
                  <a:lnTo>
                    <a:pt x="690" y="316"/>
                  </a:lnTo>
                  <a:lnTo>
                    <a:pt x="660" y="295"/>
                  </a:lnTo>
                  <a:lnTo>
                    <a:pt x="628" y="276"/>
                  </a:lnTo>
                  <a:lnTo>
                    <a:pt x="628" y="461"/>
                  </a:lnTo>
                  <a:lnTo>
                    <a:pt x="525" y="461"/>
                  </a:lnTo>
                  <a:lnTo>
                    <a:pt x="525" y="118"/>
                  </a:lnTo>
                  <a:close/>
                  <a:moveTo>
                    <a:pt x="628" y="0"/>
                  </a:moveTo>
                  <a:lnTo>
                    <a:pt x="628" y="164"/>
                  </a:lnTo>
                  <a:lnTo>
                    <a:pt x="673" y="184"/>
                  </a:lnTo>
                  <a:lnTo>
                    <a:pt x="715" y="209"/>
                  </a:lnTo>
                  <a:lnTo>
                    <a:pt x="755" y="237"/>
                  </a:lnTo>
                  <a:lnTo>
                    <a:pt x="789" y="268"/>
                  </a:lnTo>
                  <a:lnTo>
                    <a:pt x="821" y="304"/>
                  </a:lnTo>
                  <a:lnTo>
                    <a:pt x="847" y="339"/>
                  </a:lnTo>
                  <a:lnTo>
                    <a:pt x="869" y="379"/>
                  </a:lnTo>
                  <a:lnTo>
                    <a:pt x="887" y="421"/>
                  </a:lnTo>
                  <a:lnTo>
                    <a:pt x="903" y="467"/>
                  </a:lnTo>
                  <a:lnTo>
                    <a:pt x="914" y="516"/>
                  </a:lnTo>
                  <a:lnTo>
                    <a:pt x="922" y="569"/>
                  </a:lnTo>
                  <a:lnTo>
                    <a:pt x="929" y="626"/>
                  </a:lnTo>
                  <a:lnTo>
                    <a:pt x="765" y="626"/>
                  </a:lnTo>
                  <a:lnTo>
                    <a:pt x="744" y="671"/>
                  </a:lnTo>
                  <a:lnTo>
                    <a:pt x="719" y="714"/>
                  </a:lnTo>
                  <a:lnTo>
                    <a:pt x="692" y="752"/>
                  </a:lnTo>
                  <a:lnTo>
                    <a:pt x="660" y="787"/>
                  </a:lnTo>
                  <a:lnTo>
                    <a:pt x="625" y="818"/>
                  </a:lnTo>
                  <a:lnTo>
                    <a:pt x="588" y="843"/>
                  </a:lnTo>
                  <a:lnTo>
                    <a:pt x="549" y="866"/>
                  </a:lnTo>
                  <a:lnTo>
                    <a:pt x="507" y="885"/>
                  </a:lnTo>
                  <a:lnTo>
                    <a:pt x="461" y="900"/>
                  </a:lnTo>
                  <a:lnTo>
                    <a:pt x="412" y="912"/>
                  </a:lnTo>
                  <a:lnTo>
                    <a:pt x="359" y="920"/>
                  </a:lnTo>
                  <a:lnTo>
                    <a:pt x="302" y="927"/>
                  </a:lnTo>
                  <a:lnTo>
                    <a:pt x="302" y="762"/>
                  </a:lnTo>
                  <a:lnTo>
                    <a:pt x="256" y="742"/>
                  </a:lnTo>
                  <a:lnTo>
                    <a:pt x="214" y="718"/>
                  </a:lnTo>
                  <a:lnTo>
                    <a:pt x="176" y="690"/>
                  </a:lnTo>
                  <a:lnTo>
                    <a:pt x="140" y="658"/>
                  </a:lnTo>
                  <a:lnTo>
                    <a:pt x="109" y="623"/>
                  </a:lnTo>
                  <a:lnTo>
                    <a:pt x="83" y="587"/>
                  </a:lnTo>
                  <a:lnTo>
                    <a:pt x="61" y="548"/>
                  </a:lnTo>
                  <a:lnTo>
                    <a:pt x="42" y="505"/>
                  </a:lnTo>
                  <a:lnTo>
                    <a:pt x="27" y="459"/>
                  </a:lnTo>
                  <a:lnTo>
                    <a:pt x="15" y="411"/>
                  </a:lnTo>
                  <a:lnTo>
                    <a:pt x="7" y="357"/>
                  </a:lnTo>
                  <a:lnTo>
                    <a:pt x="0" y="301"/>
                  </a:lnTo>
                  <a:lnTo>
                    <a:pt x="165" y="301"/>
                  </a:lnTo>
                  <a:lnTo>
                    <a:pt x="186" y="255"/>
                  </a:lnTo>
                  <a:lnTo>
                    <a:pt x="210" y="214"/>
                  </a:lnTo>
                  <a:lnTo>
                    <a:pt x="237" y="174"/>
                  </a:lnTo>
                  <a:lnTo>
                    <a:pt x="269" y="139"/>
                  </a:lnTo>
                  <a:lnTo>
                    <a:pt x="305" y="108"/>
                  </a:lnTo>
                  <a:lnTo>
                    <a:pt x="341" y="83"/>
                  </a:lnTo>
                  <a:lnTo>
                    <a:pt x="380" y="61"/>
                  </a:lnTo>
                  <a:lnTo>
                    <a:pt x="423" y="41"/>
                  </a:lnTo>
                  <a:lnTo>
                    <a:pt x="468" y="26"/>
                  </a:lnTo>
                  <a:lnTo>
                    <a:pt x="518" y="14"/>
                  </a:lnTo>
                  <a:lnTo>
                    <a:pt x="570" y="6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582653" y="314227"/>
            <a:ext cx="3386243" cy="152734"/>
          </a:xfrm>
        </p:spPr>
        <p:txBody>
          <a:bodyPr lIns="0" tIns="0" rIns="0" bIns="0">
            <a:spAutoFit/>
          </a:bodyPr>
          <a:lstStyle>
            <a:lvl1pPr algn="l">
              <a:defRPr sz="972" b="0">
                <a:solidFill>
                  <a:schemeClr val="bg1"/>
                </a:solidFill>
              </a:defRPr>
            </a:lvl1pPr>
          </a:lstStyle>
          <a:p>
            <a:r>
              <a:rPr lang="ru-RU" altLang="ru-RU" u="sng" dirty="0">
                <a:cs typeface="Arial" panose="020B0604020202020204" pitchFamily="34" charset="0"/>
              </a:rPr>
              <a:t>01</a:t>
            </a:r>
            <a:r>
              <a:rPr lang="en-US" altLang="ru-RU" dirty="0">
                <a:cs typeface="Arial" panose="020B0604020202020204" pitchFamily="34" charset="0"/>
              </a:rPr>
              <a:t> </a:t>
            </a:r>
            <a:r>
              <a:rPr lang="ru-RU" altLang="ru-RU" dirty="0">
                <a:cs typeface="Arial" panose="020B0604020202020204" pitchFamily="34" charset="0"/>
              </a:rPr>
              <a:t>НОМЕР И НАЗВАНИЕ РАЗДЕЛА</a:t>
            </a:r>
          </a:p>
        </p:txBody>
      </p:sp>
      <p:sp>
        <p:nvSpPr>
          <p:cNvPr id="2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582653" y="973018"/>
            <a:ext cx="9624060" cy="305468"/>
          </a:xfrm>
        </p:spPr>
        <p:txBody>
          <a:bodyPr lIns="0" tIns="0" rIns="0" bIns="0">
            <a:spAutoFit/>
          </a:bodyPr>
          <a:lstStyle>
            <a:lvl1pPr algn="l">
              <a:defRPr sz="1943" b="1">
                <a:solidFill>
                  <a:srgbClr val="009639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1"/>
          </p:nvPr>
        </p:nvSpPr>
        <p:spPr>
          <a:xfrm>
            <a:off x="582653" y="1723000"/>
            <a:ext cx="4674935" cy="52169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1814"/>
              </a:lnSpc>
              <a:spcBef>
                <a:spcPts val="0"/>
              </a:spcBef>
              <a:buFontTx/>
              <a:buNone/>
              <a:defRPr sz="1511"/>
            </a:lvl1pPr>
            <a:lvl2pPr marL="493547" indent="0">
              <a:buFontTx/>
              <a:buNone/>
              <a:defRPr sz="1511"/>
            </a:lvl2pPr>
            <a:lvl3pPr marL="987095" indent="0">
              <a:buFontTx/>
              <a:buNone/>
              <a:defRPr sz="1511"/>
            </a:lvl3pPr>
            <a:lvl4pPr marL="1480642" indent="0">
              <a:buFontTx/>
              <a:buNone/>
              <a:defRPr sz="1511"/>
            </a:lvl4pPr>
            <a:lvl5pPr marL="1974190" indent="0">
              <a:buFontTx/>
              <a:buNone/>
              <a:defRPr sz="151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2243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62100" y="912407"/>
            <a:ext cx="8969199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9B3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62100" y="7108057"/>
            <a:ext cx="4785360" cy="226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9B3A"/>
                </a:solidFill>
                <a:latin typeface="Roboto Light"/>
                <a:cs typeface="Roboto Light"/>
              </a:defRPr>
            </a:lvl1pPr>
          </a:lstStyle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pc="-20" dirty="0"/>
              <a:t>СТРАХОВОЕ</a:t>
            </a:r>
            <a:r>
              <a:rPr spc="-30" dirty="0"/>
              <a:t> </a:t>
            </a:r>
            <a:r>
              <a:rPr spc="-10" dirty="0"/>
              <a:t>ОБЩЕСТВО</a:t>
            </a:r>
            <a:r>
              <a:rPr spc="-15" dirty="0"/>
              <a:t> </a:t>
            </a:r>
            <a:r>
              <a:rPr dirty="0"/>
              <a:t>РЕСО-</a:t>
            </a:r>
            <a:r>
              <a:rPr spc="-35" dirty="0"/>
              <a:t>ГАРАНТИЯ</a:t>
            </a:r>
            <a:r>
              <a:rPr spc="-25" dirty="0"/>
              <a:t> </a:t>
            </a:r>
            <a:r>
              <a:rPr dirty="0"/>
              <a:t>•</a:t>
            </a:r>
            <a:r>
              <a:rPr spc="-20" dirty="0"/>
              <a:t> </a:t>
            </a:r>
            <a:r>
              <a:rPr dirty="0"/>
              <a:t>ОСНОВАНО</a:t>
            </a:r>
            <a:r>
              <a:rPr spc="-20" dirty="0"/>
              <a:t> </a:t>
            </a:r>
            <a:r>
              <a:rPr dirty="0"/>
              <a:t>В</a:t>
            </a:r>
            <a:r>
              <a:rPr spc="-15" dirty="0"/>
              <a:t> </a:t>
            </a:r>
            <a:r>
              <a:rPr dirty="0"/>
              <a:t>1991</a:t>
            </a:r>
            <a:r>
              <a:rPr spc="-25" dirty="0"/>
              <a:t> </a:t>
            </a:r>
            <a:r>
              <a:rPr spc="-20" dirty="0"/>
              <a:t>ГОДУ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012" y="7115398"/>
            <a:ext cx="5551487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0" spc="-20" dirty="0">
                <a:solidFill>
                  <a:srgbClr val="009B3A"/>
                </a:solidFill>
                <a:latin typeface="Roboto Light"/>
                <a:cs typeface="Roboto Light"/>
              </a:rPr>
              <a:t>СТРАХОВОЕ </a:t>
            </a:r>
            <a:r>
              <a:rPr sz="1200" b="0" spc="-10" dirty="0">
                <a:solidFill>
                  <a:srgbClr val="009B3A"/>
                </a:solidFill>
                <a:latin typeface="Roboto Light"/>
                <a:cs typeface="Roboto Light"/>
              </a:rPr>
              <a:t>ОБЩЕСТВО</a:t>
            </a:r>
            <a:r>
              <a:rPr sz="1200" b="0" spc="-5" dirty="0">
                <a:solidFill>
                  <a:srgbClr val="009B3A"/>
                </a:solidFill>
                <a:latin typeface="Roboto Light"/>
                <a:cs typeface="Roboto Light"/>
              </a:rPr>
              <a:t> </a:t>
            </a:r>
            <a:r>
              <a:rPr sz="1200" b="0" dirty="0">
                <a:solidFill>
                  <a:srgbClr val="009B3A"/>
                </a:solidFill>
                <a:latin typeface="Roboto Light"/>
                <a:cs typeface="Roboto Light"/>
              </a:rPr>
              <a:t>РЕСО-</a:t>
            </a:r>
            <a:r>
              <a:rPr sz="1200" b="0" spc="-35" dirty="0">
                <a:solidFill>
                  <a:srgbClr val="009B3A"/>
                </a:solidFill>
                <a:latin typeface="Roboto Light"/>
                <a:cs typeface="Roboto Light"/>
              </a:rPr>
              <a:t>ГАРАНТИЯ</a:t>
            </a:r>
            <a:r>
              <a:rPr sz="1200" b="0" spc="-15" dirty="0">
                <a:solidFill>
                  <a:srgbClr val="009B3A"/>
                </a:solidFill>
                <a:latin typeface="Roboto Light"/>
                <a:cs typeface="Roboto Light"/>
              </a:rPr>
              <a:t> </a:t>
            </a:r>
            <a:r>
              <a:rPr sz="1200" b="0" dirty="0">
                <a:solidFill>
                  <a:srgbClr val="009B3A"/>
                </a:solidFill>
                <a:latin typeface="Roboto Light"/>
                <a:cs typeface="Roboto Light"/>
              </a:rPr>
              <a:t>•</a:t>
            </a:r>
            <a:r>
              <a:rPr sz="1200" b="0" spc="-10" dirty="0">
                <a:solidFill>
                  <a:srgbClr val="009B3A"/>
                </a:solidFill>
                <a:latin typeface="Roboto Light"/>
                <a:cs typeface="Roboto Light"/>
              </a:rPr>
              <a:t> </a:t>
            </a:r>
            <a:r>
              <a:rPr sz="1200" b="0" dirty="0">
                <a:solidFill>
                  <a:srgbClr val="009B3A"/>
                </a:solidFill>
                <a:latin typeface="Roboto Light"/>
                <a:cs typeface="Roboto Light"/>
              </a:rPr>
              <a:t>МОСКВА</a:t>
            </a:r>
            <a:r>
              <a:rPr sz="1200" b="0" spc="-10" dirty="0">
                <a:solidFill>
                  <a:srgbClr val="009B3A"/>
                </a:solidFill>
                <a:latin typeface="Roboto Light"/>
                <a:cs typeface="Roboto Light"/>
              </a:rPr>
              <a:t> </a:t>
            </a:r>
            <a:r>
              <a:rPr sz="1200" b="0" dirty="0">
                <a:solidFill>
                  <a:srgbClr val="009B3A"/>
                </a:solidFill>
                <a:latin typeface="Roboto Light"/>
                <a:cs typeface="Roboto Light"/>
              </a:rPr>
              <a:t>•</a:t>
            </a:r>
            <a:r>
              <a:rPr sz="1200" b="0" spc="-10" dirty="0">
                <a:solidFill>
                  <a:srgbClr val="009B3A"/>
                </a:solidFill>
                <a:latin typeface="Roboto Light"/>
                <a:cs typeface="Roboto Light"/>
              </a:rPr>
              <a:t> </a:t>
            </a:r>
            <a:r>
              <a:rPr sz="1200" b="0" spc="-20" dirty="0">
                <a:solidFill>
                  <a:srgbClr val="009B3A"/>
                </a:solidFill>
                <a:latin typeface="Roboto Light"/>
                <a:cs typeface="Roboto Light"/>
              </a:rPr>
              <a:t>2025</a:t>
            </a:r>
            <a:endParaRPr sz="1200" dirty="0">
              <a:latin typeface="Roboto Light"/>
              <a:cs typeface="Roboto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8443" y="2047991"/>
            <a:ext cx="4713287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370"/>
              </a:lnSpc>
            </a:pPr>
            <a:endParaRPr lang="ru-RU" sz="4000" b="1" spc="65" dirty="0">
              <a:solidFill>
                <a:srgbClr val="009B3A"/>
              </a:solidFill>
              <a:latin typeface="Arial"/>
              <a:cs typeface="Arial"/>
            </a:endParaRPr>
          </a:p>
          <a:p>
            <a:pPr marL="12700">
              <a:lnSpc>
                <a:spcPts val="4370"/>
              </a:lnSpc>
            </a:pPr>
            <a:r>
              <a:rPr lang="ru-RU" sz="4000" b="1" spc="65" dirty="0">
                <a:solidFill>
                  <a:srgbClr val="009B3A"/>
                </a:solidFill>
                <a:latin typeface="Arial"/>
                <a:cs typeface="Arial"/>
              </a:rPr>
              <a:t>Технологии для эффективности</a:t>
            </a:r>
            <a:endParaRPr sz="4000" b="1" spc="65" dirty="0">
              <a:solidFill>
                <a:srgbClr val="009B3A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2012" y="5229225"/>
            <a:ext cx="4256087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1600" b="1" spc="65" dirty="0">
                <a:solidFill>
                  <a:srgbClr val="009B3A"/>
                </a:solidFill>
                <a:latin typeface="Arial"/>
                <a:cs typeface="Arial"/>
              </a:rPr>
              <a:t>ВИКТОРИЯ</a:t>
            </a:r>
            <a:r>
              <a:rPr sz="1600" b="1" spc="145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lang="ru-RU" sz="1600" b="1" spc="145" dirty="0">
                <a:solidFill>
                  <a:srgbClr val="009B3A"/>
                </a:solidFill>
                <a:latin typeface="Arial"/>
                <a:cs typeface="Arial"/>
              </a:rPr>
              <a:t>МАЛАНИНА (</a:t>
            </a:r>
            <a:r>
              <a:rPr sz="1600" b="1" spc="35" dirty="0">
                <a:solidFill>
                  <a:srgbClr val="009B3A"/>
                </a:solidFill>
                <a:latin typeface="Arial"/>
                <a:cs typeface="Arial"/>
              </a:rPr>
              <a:t>ГАЙСАРОВА</a:t>
            </a:r>
            <a:r>
              <a:rPr lang="ru-RU" sz="1600" b="1" spc="35" dirty="0">
                <a:solidFill>
                  <a:srgbClr val="009B3A"/>
                </a:solidFill>
                <a:latin typeface="Arial"/>
                <a:cs typeface="Arial"/>
              </a:rPr>
              <a:t>)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dirty="0">
                <a:solidFill>
                  <a:srgbClr val="009B3A"/>
                </a:solidFill>
                <a:latin typeface="Arial"/>
                <a:cs typeface="Arial"/>
              </a:rPr>
              <a:t>Директор</a:t>
            </a:r>
            <a:r>
              <a:rPr sz="1600" spc="260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lang="ru-RU" sz="1600" dirty="0">
                <a:solidFill>
                  <a:srgbClr val="009B3A"/>
                </a:solidFill>
                <a:latin typeface="Arial"/>
                <a:cs typeface="Arial"/>
              </a:rPr>
              <a:t>Д</a:t>
            </a:r>
            <a:r>
              <a:rPr sz="1600" dirty="0" err="1">
                <a:solidFill>
                  <a:srgbClr val="009B3A"/>
                </a:solidFill>
                <a:latin typeface="Arial"/>
                <a:cs typeface="Arial"/>
              </a:rPr>
              <a:t>епартамента</a:t>
            </a:r>
            <a:r>
              <a:rPr sz="1600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rgbClr val="009B3A"/>
                </a:solidFill>
                <a:latin typeface="Arial"/>
                <a:cs typeface="Arial"/>
              </a:rPr>
              <a:t>развития</a:t>
            </a:r>
            <a:r>
              <a:rPr sz="1600" spc="-10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lang="ru-RU" sz="1600" spc="-10" dirty="0">
                <a:solidFill>
                  <a:srgbClr val="009B3A"/>
                </a:solidFill>
                <a:latin typeface="Arial"/>
                <a:cs typeface="Arial"/>
              </a:rPr>
              <a:t>цифровых</a:t>
            </a:r>
            <a:r>
              <a:rPr sz="1600" spc="265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sz="1600" dirty="0" err="1">
                <a:solidFill>
                  <a:srgbClr val="009B3A"/>
                </a:solidFill>
                <a:latin typeface="Arial"/>
                <a:cs typeface="Arial"/>
              </a:rPr>
              <a:t>каналов</a:t>
            </a:r>
            <a:r>
              <a:rPr sz="1600" spc="270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9B3A"/>
                </a:solidFill>
                <a:latin typeface="Arial"/>
                <a:cs typeface="Arial"/>
              </a:rPr>
              <a:t>продаж</a:t>
            </a:r>
            <a:r>
              <a:rPr lang="en-US" sz="1600" spc="-10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br>
              <a:rPr lang="ru-RU" sz="1600" spc="-10" dirty="0">
                <a:solidFill>
                  <a:srgbClr val="009B3A"/>
                </a:solidFill>
                <a:latin typeface="Arial"/>
                <a:cs typeface="Arial"/>
              </a:rPr>
            </a:br>
            <a:r>
              <a:rPr lang="ru-RU" sz="1600" spc="-10" dirty="0">
                <a:solidFill>
                  <a:srgbClr val="009B3A"/>
                </a:solidFill>
                <a:latin typeface="Arial"/>
                <a:cs typeface="Arial"/>
              </a:rPr>
              <a:t>в РЕСО-Гарантия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16" name="Группа 6"/>
          <p:cNvGrpSpPr>
            <a:grpSpLocks/>
          </p:cNvGrpSpPr>
          <p:nvPr/>
        </p:nvGrpSpPr>
        <p:grpSpPr bwMode="auto">
          <a:xfrm>
            <a:off x="862013" y="725639"/>
            <a:ext cx="2305314" cy="664360"/>
            <a:chOff x="398547" y="427590"/>
            <a:chExt cx="1723983" cy="497004"/>
          </a:xfrm>
        </p:grpSpPr>
        <p:sp>
          <p:nvSpPr>
            <p:cNvPr id="17" name="Rectangle 22"/>
            <p:cNvSpPr>
              <a:spLocks noChangeArrowheads="1"/>
            </p:cNvSpPr>
            <p:nvPr userDrawn="1"/>
          </p:nvSpPr>
          <p:spPr bwMode="auto">
            <a:xfrm>
              <a:off x="398547" y="427590"/>
              <a:ext cx="1723983" cy="4970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altLang="ru-RU"/>
            </a:p>
          </p:txBody>
        </p:sp>
        <p:sp>
          <p:nvSpPr>
            <p:cNvPr id="18" name="Freeform 23"/>
            <p:cNvSpPr>
              <a:spLocks noEditPoints="1"/>
            </p:cNvSpPr>
            <p:nvPr userDrawn="1"/>
          </p:nvSpPr>
          <p:spPr bwMode="auto">
            <a:xfrm>
              <a:off x="975802" y="445757"/>
              <a:ext cx="251657" cy="320522"/>
            </a:xfrm>
            <a:custGeom>
              <a:avLst/>
              <a:gdLst>
                <a:gd name="T0" fmla="*/ 2147483647 w 484"/>
                <a:gd name="T1" fmla="*/ 2147483647 h 623"/>
                <a:gd name="T2" fmla="*/ 2147483647 w 484"/>
                <a:gd name="T3" fmla="*/ 2147483647 h 623"/>
                <a:gd name="T4" fmla="*/ 2147483647 w 484"/>
                <a:gd name="T5" fmla="*/ 2147483647 h 623"/>
                <a:gd name="T6" fmla="*/ 2147483647 w 484"/>
                <a:gd name="T7" fmla="*/ 2147483647 h 623"/>
                <a:gd name="T8" fmla="*/ 2147483647 w 484"/>
                <a:gd name="T9" fmla="*/ 2147483647 h 623"/>
                <a:gd name="T10" fmla="*/ 2147483647 w 484"/>
                <a:gd name="T11" fmla="*/ 2147483647 h 623"/>
                <a:gd name="T12" fmla="*/ 2147483647 w 484"/>
                <a:gd name="T13" fmla="*/ 2147483647 h 623"/>
                <a:gd name="T14" fmla="*/ 2147483647 w 484"/>
                <a:gd name="T15" fmla="*/ 2147483647 h 623"/>
                <a:gd name="T16" fmla="*/ 2147483647 w 484"/>
                <a:gd name="T17" fmla="*/ 2147483647 h 623"/>
                <a:gd name="T18" fmla="*/ 2147483647 w 484"/>
                <a:gd name="T19" fmla="*/ 2147483647 h 623"/>
                <a:gd name="T20" fmla="*/ 2147483647 w 484"/>
                <a:gd name="T21" fmla="*/ 2147483647 h 623"/>
                <a:gd name="T22" fmla="*/ 2147483647 w 484"/>
                <a:gd name="T23" fmla="*/ 2147483647 h 623"/>
                <a:gd name="T24" fmla="*/ 2147483647 w 484"/>
                <a:gd name="T25" fmla="*/ 2147483647 h 623"/>
                <a:gd name="T26" fmla="*/ 2147483647 w 484"/>
                <a:gd name="T27" fmla="*/ 2147483647 h 623"/>
                <a:gd name="T28" fmla="*/ 2147483647 w 484"/>
                <a:gd name="T29" fmla="*/ 2147483647 h 623"/>
                <a:gd name="T30" fmla="*/ 2147483647 w 484"/>
                <a:gd name="T31" fmla="*/ 2147483647 h 623"/>
                <a:gd name="T32" fmla="*/ 2147483647 w 484"/>
                <a:gd name="T33" fmla="*/ 2147483647 h 623"/>
                <a:gd name="T34" fmla="*/ 2147483647 w 484"/>
                <a:gd name="T35" fmla="*/ 2147483647 h 623"/>
                <a:gd name="T36" fmla="*/ 2147483647 w 484"/>
                <a:gd name="T37" fmla="*/ 2147483647 h 623"/>
                <a:gd name="T38" fmla="*/ 2147483647 w 484"/>
                <a:gd name="T39" fmla="*/ 2147483647 h 623"/>
                <a:gd name="T40" fmla="*/ 2147483647 w 484"/>
                <a:gd name="T41" fmla="*/ 2147483647 h 623"/>
                <a:gd name="T42" fmla="*/ 2147483647 w 484"/>
                <a:gd name="T43" fmla="*/ 2147483647 h 623"/>
                <a:gd name="T44" fmla="*/ 0 w 484"/>
                <a:gd name="T45" fmla="*/ 0 h 623"/>
                <a:gd name="T46" fmla="*/ 2147483647 w 484"/>
                <a:gd name="T47" fmla="*/ 0 h 623"/>
                <a:gd name="T48" fmla="*/ 2147483647 w 484"/>
                <a:gd name="T49" fmla="*/ 2147483647 h 623"/>
                <a:gd name="T50" fmla="*/ 2147483647 w 484"/>
                <a:gd name="T51" fmla="*/ 2147483647 h 623"/>
                <a:gd name="T52" fmla="*/ 2147483647 w 484"/>
                <a:gd name="T53" fmla="*/ 2147483647 h 623"/>
                <a:gd name="T54" fmla="*/ 2147483647 w 484"/>
                <a:gd name="T55" fmla="*/ 2147483647 h 623"/>
                <a:gd name="T56" fmla="*/ 2147483647 w 484"/>
                <a:gd name="T57" fmla="*/ 2147483647 h 623"/>
                <a:gd name="T58" fmla="*/ 2147483647 w 484"/>
                <a:gd name="T59" fmla="*/ 2147483647 h 623"/>
                <a:gd name="T60" fmla="*/ 2147483647 w 484"/>
                <a:gd name="T61" fmla="*/ 2147483647 h 623"/>
                <a:gd name="T62" fmla="*/ 2147483647 w 484"/>
                <a:gd name="T63" fmla="*/ 2147483647 h 623"/>
                <a:gd name="T64" fmla="*/ 2147483647 w 484"/>
                <a:gd name="T65" fmla="*/ 2147483647 h 623"/>
                <a:gd name="T66" fmla="*/ 2147483647 w 484"/>
                <a:gd name="T67" fmla="*/ 2147483647 h 623"/>
                <a:gd name="T68" fmla="*/ 2147483647 w 484"/>
                <a:gd name="T69" fmla="*/ 2147483647 h 623"/>
                <a:gd name="T70" fmla="*/ 2147483647 w 484"/>
                <a:gd name="T71" fmla="*/ 2147483647 h 623"/>
                <a:gd name="T72" fmla="*/ 2147483647 w 484"/>
                <a:gd name="T73" fmla="*/ 2147483647 h 623"/>
                <a:gd name="T74" fmla="*/ 2147483647 w 484"/>
                <a:gd name="T75" fmla="*/ 2147483647 h 623"/>
                <a:gd name="T76" fmla="*/ 2147483647 w 484"/>
                <a:gd name="T77" fmla="*/ 2147483647 h 623"/>
                <a:gd name="T78" fmla="*/ 2147483647 w 484"/>
                <a:gd name="T79" fmla="*/ 2147483647 h 623"/>
                <a:gd name="T80" fmla="*/ 2147483647 w 484"/>
                <a:gd name="T81" fmla="*/ 2147483647 h 623"/>
                <a:gd name="T82" fmla="*/ 2147483647 w 484"/>
                <a:gd name="T83" fmla="*/ 2147483647 h 623"/>
                <a:gd name="T84" fmla="*/ 2147483647 w 484"/>
                <a:gd name="T85" fmla="*/ 2147483647 h 623"/>
                <a:gd name="T86" fmla="*/ 2147483647 w 484"/>
                <a:gd name="T87" fmla="*/ 2147483647 h 623"/>
                <a:gd name="T88" fmla="*/ 2147483647 w 484"/>
                <a:gd name="T89" fmla="*/ 2147483647 h 623"/>
                <a:gd name="T90" fmla="*/ 2147483647 w 484"/>
                <a:gd name="T91" fmla="*/ 2147483647 h 623"/>
                <a:gd name="T92" fmla="*/ 2147483647 w 484"/>
                <a:gd name="T93" fmla="*/ 2147483647 h 623"/>
                <a:gd name="T94" fmla="*/ 2147483647 w 484"/>
                <a:gd name="T95" fmla="*/ 2147483647 h 623"/>
                <a:gd name="T96" fmla="*/ 2147483647 w 484"/>
                <a:gd name="T97" fmla="*/ 2147483647 h 623"/>
                <a:gd name="T98" fmla="*/ 2147483647 w 484"/>
                <a:gd name="T99" fmla="*/ 2147483647 h 623"/>
                <a:gd name="T100" fmla="*/ 0 w 484"/>
                <a:gd name="T101" fmla="*/ 2147483647 h 623"/>
                <a:gd name="T102" fmla="*/ 0 w 484"/>
                <a:gd name="T103" fmla="*/ 0 h 62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84" h="623">
                  <a:moveTo>
                    <a:pt x="124" y="106"/>
                  </a:moveTo>
                  <a:lnTo>
                    <a:pt x="124" y="340"/>
                  </a:lnTo>
                  <a:lnTo>
                    <a:pt x="213" y="340"/>
                  </a:lnTo>
                  <a:lnTo>
                    <a:pt x="241" y="338"/>
                  </a:lnTo>
                  <a:lnTo>
                    <a:pt x="265" y="335"/>
                  </a:lnTo>
                  <a:lnTo>
                    <a:pt x="288" y="329"/>
                  </a:lnTo>
                  <a:lnTo>
                    <a:pt x="307" y="320"/>
                  </a:lnTo>
                  <a:lnTo>
                    <a:pt x="323" y="309"/>
                  </a:lnTo>
                  <a:lnTo>
                    <a:pt x="339" y="293"/>
                  </a:lnTo>
                  <a:lnTo>
                    <a:pt x="351" y="273"/>
                  </a:lnTo>
                  <a:lnTo>
                    <a:pt x="358" y="250"/>
                  </a:lnTo>
                  <a:lnTo>
                    <a:pt x="360" y="224"/>
                  </a:lnTo>
                  <a:lnTo>
                    <a:pt x="358" y="196"/>
                  </a:lnTo>
                  <a:lnTo>
                    <a:pt x="351" y="173"/>
                  </a:lnTo>
                  <a:lnTo>
                    <a:pt x="339" y="153"/>
                  </a:lnTo>
                  <a:lnTo>
                    <a:pt x="323" y="137"/>
                  </a:lnTo>
                  <a:lnTo>
                    <a:pt x="307" y="126"/>
                  </a:lnTo>
                  <a:lnTo>
                    <a:pt x="288" y="117"/>
                  </a:lnTo>
                  <a:lnTo>
                    <a:pt x="265" y="111"/>
                  </a:lnTo>
                  <a:lnTo>
                    <a:pt x="241" y="107"/>
                  </a:lnTo>
                  <a:lnTo>
                    <a:pt x="213" y="106"/>
                  </a:lnTo>
                  <a:lnTo>
                    <a:pt x="124" y="106"/>
                  </a:lnTo>
                  <a:close/>
                  <a:moveTo>
                    <a:pt x="0" y="0"/>
                  </a:moveTo>
                  <a:lnTo>
                    <a:pt x="218" y="0"/>
                  </a:lnTo>
                  <a:lnTo>
                    <a:pt x="257" y="2"/>
                  </a:lnTo>
                  <a:lnTo>
                    <a:pt x="294" y="7"/>
                  </a:lnTo>
                  <a:lnTo>
                    <a:pt x="328" y="15"/>
                  </a:lnTo>
                  <a:lnTo>
                    <a:pt x="359" y="27"/>
                  </a:lnTo>
                  <a:lnTo>
                    <a:pt x="388" y="41"/>
                  </a:lnTo>
                  <a:lnTo>
                    <a:pt x="413" y="60"/>
                  </a:lnTo>
                  <a:lnTo>
                    <a:pt x="434" y="81"/>
                  </a:lnTo>
                  <a:lnTo>
                    <a:pt x="452" y="104"/>
                  </a:lnTo>
                  <a:lnTo>
                    <a:pt x="466" y="130"/>
                  </a:lnTo>
                  <a:lnTo>
                    <a:pt x="476" y="159"/>
                  </a:lnTo>
                  <a:lnTo>
                    <a:pt x="482" y="190"/>
                  </a:lnTo>
                  <a:lnTo>
                    <a:pt x="484" y="224"/>
                  </a:lnTo>
                  <a:lnTo>
                    <a:pt x="482" y="256"/>
                  </a:lnTo>
                  <a:lnTo>
                    <a:pt x="476" y="287"/>
                  </a:lnTo>
                  <a:lnTo>
                    <a:pt x="466" y="315"/>
                  </a:lnTo>
                  <a:lnTo>
                    <a:pt x="452" y="341"/>
                  </a:lnTo>
                  <a:lnTo>
                    <a:pt x="434" y="365"/>
                  </a:lnTo>
                  <a:lnTo>
                    <a:pt x="413" y="387"/>
                  </a:lnTo>
                  <a:lnTo>
                    <a:pt x="388" y="405"/>
                  </a:lnTo>
                  <a:lnTo>
                    <a:pt x="359" y="419"/>
                  </a:lnTo>
                  <a:lnTo>
                    <a:pt x="328" y="431"/>
                  </a:lnTo>
                  <a:lnTo>
                    <a:pt x="294" y="439"/>
                  </a:lnTo>
                  <a:lnTo>
                    <a:pt x="257" y="444"/>
                  </a:lnTo>
                  <a:lnTo>
                    <a:pt x="218" y="446"/>
                  </a:lnTo>
                  <a:lnTo>
                    <a:pt x="124" y="446"/>
                  </a:lnTo>
                  <a:lnTo>
                    <a:pt x="124" y="623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Freeform 24"/>
            <p:cNvSpPr>
              <a:spLocks/>
            </p:cNvSpPr>
            <p:nvPr userDrawn="1"/>
          </p:nvSpPr>
          <p:spPr bwMode="auto">
            <a:xfrm>
              <a:off x="1255998" y="445757"/>
              <a:ext cx="224417" cy="320522"/>
            </a:xfrm>
            <a:custGeom>
              <a:avLst/>
              <a:gdLst>
                <a:gd name="T0" fmla="*/ 0 w 431"/>
                <a:gd name="T1" fmla="*/ 0 h 623"/>
                <a:gd name="T2" fmla="*/ 2147483647 w 431"/>
                <a:gd name="T3" fmla="*/ 0 h 623"/>
                <a:gd name="T4" fmla="*/ 2147483647 w 431"/>
                <a:gd name="T5" fmla="*/ 2147483647 h 623"/>
                <a:gd name="T6" fmla="*/ 2147483647 w 431"/>
                <a:gd name="T7" fmla="*/ 2147483647 h 623"/>
                <a:gd name="T8" fmla="*/ 2147483647 w 431"/>
                <a:gd name="T9" fmla="*/ 2147483647 h 623"/>
                <a:gd name="T10" fmla="*/ 2147483647 w 431"/>
                <a:gd name="T11" fmla="*/ 2147483647 h 623"/>
                <a:gd name="T12" fmla="*/ 2147483647 w 431"/>
                <a:gd name="T13" fmla="*/ 2147483647 h 623"/>
                <a:gd name="T14" fmla="*/ 2147483647 w 431"/>
                <a:gd name="T15" fmla="*/ 2147483647 h 623"/>
                <a:gd name="T16" fmla="*/ 2147483647 w 431"/>
                <a:gd name="T17" fmla="*/ 2147483647 h 623"/>
                <a:gd name="T18" fmla="*/ 2147483647 w 431"/>
                <a:gd name="T19" fmla="*/ 2147483647 h 623"/>
                <a:gd name="T20" fmla="*/ 2147483647 w 431"/>
                <a:gd name="T21" fmla="*/ 2147483647 h 623"/>
                <a:gd name="T22" fmla="*/ 0 w 431"/>
                <a:gd name="T23" fmla="*/ 2147483647 h 623"/>
                <a:gd name="T24" fmla="*/ 0 w 431"/>
                <a:gd name="T25" fmla="*/ 0 h 62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31" h="623">
                  <a:moveTo>
                    <a:pt x="0" y="0"/>
                  </a:moveTo>
                  <a:lnTo>
                    <a:pt x="419" y="0"/>
                  </a:lnTo>
                  <a:lnTo>
                    <a:pt x="419" y="105"/>
                  </a:lnTo>
                  <a:lnTo>
                    <a:pt x="124" y="105"/>
                  </a:lnTo>
                  <a:lnTo>
                    <a:pt x="124" y="255"/>
                  </a:lnTo>
                  <a:lnTo>
                    <a:pt x="380" y="255"/>
                  </a:lnTo>
                  <a:lnTo>
                    <a:pt x="380" y="358"/>
                  </a:lnTo>
                  <a:lnTo>
                    <a:pt x="124" y="358"/>
                  </a:lnTo>
                  <a:lnTo>
                    <a:pt x="124" y="517"/>
                  </a:lnTo>
                  <a:lnTo>
                    <a:pt x="431" y="517"/>
                  </a:lnTo>
                  <a:lnTo>
                    <a:pt x="431" y="623"/>
                  </a:lnTo>
                  <a:lnTo>
                    <a:pt x="0" y="6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Freeform 25"/>
            <p:cNvSpPr>
              <a:spLocks/>
            </p:cNvSpPr>
            <p:nvPr userDrawn="1"/>
          </p:nvSpPr>
          <p:spPr bwMode="auto">
            <a:xfrm>
              <a:off x="1488198" y="440567"/>
              <a:ext cx="275007" cy="330903"/>
            </a:xfrm>
            <a:custGeom>
              <a:avLst/>
              <a:gdLst>
                <a:gd name="T0" fmla="*/ 2147483647 w 529"/>
                <a:gd name="T1" fmla="*/ 0 h 640"/>
                <a:gd name="T2" fmla="*/ 2147483647 w 529"/>
                <a:gd name="T3" fmla="*/ 2147483647 h 640"/>
                <a:gd name="T4" fmla="*/ 2147483647 w 529"/>
                <a:gd name="T5" fmla="*/ 2147483647 h 640"/>
                <a:gd name="T6" fmla="*/ 2147483647 w 529"/>
                <a:gd name="T7" fmla="*/ 2147483647 h 640"/>
                <a:gd name="T8" fmla="*/ 2147483647 w 529"/>
                <a:gd name="T9" fmla="*/ 2147483647 h 640"/>
                <a:gd name="T10" fmla="*/ 2147483647 w 529"/>
                <a:gd name="T11" fmla="*/ 2147483647 h 640"/>
                <a:gd name="T12" fmla="*/ 2147483647 w 529"/>
                <a:gd name="T13" fmla="*/ 2147483647 h 640"/>
                <a:gd name="T14" fmla="*/ 2147483647 w 529"/>
                <a:gd name="T15" fmla="*/ 2147483647 h 640"/>
                <a:gd name="T16" fmla="*/ 2147483647 w 529"/>
                <a:gd name="T17" fmla="*/ 2147483647 h 640"/>
                <a:gd name="T18" fmla="*/ 2147483647 w 529"/>
                <a:gd name="T19" fmla="*/ 2147483647 h 640"/>
                <a:gd name="T20" fmla="*/ 2147483647 w 529"/>
                <a:gd name="T21" fmla="*/ 2147483647 h 640"/>
                <a:gd name="T22" fmla="*/ 2147483647 w 529"/>
                <a:gd name="T23" fmla="*/ 2147483647 h 640"/>
                <a:gd name="T24" fmla="*/ 2147483647 w 529"/>
                <a:gd name="T25" fmla="*/ 2147483647 h 640"/>
                <a:gd name="T26" fmla="*/ 2147483647 w 529"/>
                <a:gd name="T27" fmla="*/ 2147483647 h 640"/>
                <a:gd name="T28" fmla="*/ 2147483647 w 529"/>
                <a:gd name="T29" fmla="*/ 2147483647 h 640"/>
                <a:gd name="T30" fmla="*/ 2147483647 w 529"/>
                <a:gd name="T31" fmla="*/ 2147483647 h 640"/>
                <a:gd name="T32" fmla="*/ 2147483647 w 529"/>
                <a:gd name="T33" fmla="*/ 2147483647 h 640"/>
                <a:gd name="T34" fmla="*/ 2147483647 w 529"/>
                <a:gd name="T35" fmla="*/ 2147483647 h 640"/>
                <a:gd name="T36" fmla="*/ 2147483647 w 529"/>
                <a:gd name="T37" fmla="*/ 2147483647 h 640"/>
                <a:gd name="T38" fmla="*/ 2147483647 w 529"/>
                <a:gd name="T39" fmla="*/ 2147483647 h 640"/>
                <a:gd name="T40" fmla="*/ 2147483647 w 529"/>
                <a:gd name="T41" fmla="*/ 2147483647 h 640"/>
                <a:gd name="T42" fmla="*/ 2147483647 w 529"/>
                <a:gd name="T43" fmla="*/ 2147483647 h 640"/>
                <a:gd name="T44" fmla="*/ 2147483647 w 529"/>
                <a:gd name="T45" fmla="*/ 2147483647 h 640"/>
                <a:gd name="T46" fmla="*/ 2147483647 w 529"/>
                <a:gd name="T47" fmla="*/ 2147483647 h 640"/>
                <a:gd name="T48" fmla="*/ 2147483647 w 529"/>
                <a:gd name="T49" fmla="*/ 2147483647 h 640"/>
                <a:gd name="T50" fmla="*/ 2147483647 w 529"/>
                <a:gd name="T51" fmla="*/ 2147483647 h 640"/>
                <a:gd name="T52" fmla="*/ 2147483647 w 529"/>
                <a:gd name="T53" fmla="*/ 2147483647 h 640"/>
                <a:gd name="T54" fmla="*/ 2147483647 w 529"/>
                <a:gd name="T55" fmla="*/ 2147483647 h 640"/>
                <a:gd name="T56" fmla="*/ 2147483647 w 529"/>
                <a:gd name="T57" fmla="*/ 2147483647 h 640"/>
                <a:gd name="T58" fmla="*/ 0 w 529"/>
                <a:gd name="T59" fmla="*/ 2147483647 h 640"/>
                <a:gd name="T60" fmla="*/ 2147483647 w 529"/>
                <a:gd name="T61" fmla="*/ 2147483647 h 640"/>
                <a:gd name="T62" fmla="*/ 2147483647 w 529"/>
                <a:gd name="T63" fmla="*/ 2147483647 h 640"/>
                <a:gd name="T64" fmla="*/ 2147483647 w 529"/>
                <a:gd name="T65" fmla="*/ 2147483647 h 640"/>
                <a:gd name="T66" fmla="*/ 2147483647 w 529"/>
                <a:gd name="T67" fmla="*/ 2147483647 h 640"/>
                <a:gd name="T68" fmla="*/ 2147483647 w 529"/>
                <a:gd name="T69" fmla="*/ 2147483647 h 640"/>
                <a:gd name="T70" fmla="*/ 2147483647 w 529"/>
                <a:gd name="T71" fmla="*/ 0 h 6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9" h="640">
                  <a:moveTo>
                    <a:pt x="334" y="0"/>
                  </a:moveTo>
                  <a:lnTo>
                    <a:pt x="334" y="0"/>
                  </a:lnTo>
                  <a:lnTo>
                    <a:pt x="371" y="2"/>
                  </a:lnTo>
                  <a:lnTo>
                    <a:pt x="407" y="7"/>
                  </a:lnTo>
                  <a:lnTo>
                    <a:pt x="441" y="15"/>
                  </a:lnTo>
                  <a:lnTo>
                    <a:pt x="473" y="27"/>
                  </a:lnTo>
                  <a:lnTo>
                    <a:pt x="500" y="40"/>
                  </a:lnTo>
                  <a:lnTo>
                    <a:pt x="526" y="55"/>
                  </a:lnTo>
                  <a:lnTo>
                    <a:pt x="453" y="142"/>
                  </a:lnTo>
                  <a:lnTo>
                    <a:pt x="427" y="128"/>
                  </a:lnTo>
                  <a:lnTo>
                    <a:pt x="400" y="118"/>
                  </a:lnTo>
                  <a:lnTo>
                    <a:pt x="370" y="112"/>
                  </a:lnTo>
                  <a:lnTo>
                    <a:pt x="339" y="110"/>
                  </a:lnTo>
                  <a:lnTo>
                    <a:pt x="309" y="112"/>
                  </a:lnTo>
                  <a:lnTo>
                    <a:pt x="281" y="117"/>
                  </a:lnTo>
                  <a:lnTo>
                    <a:pt x="253" y="125"/>
                  </a:lnTo>
                  <a:lnTo>
                    <a:pt x="228" y="137"/>
                  </a:lnTo>
                  <a:lnTo>
                    <a:pt x="205" y="151"/>
                  </a:lnTo>
                  <a:lnTo>
                    <a:pt x="185" y="169"/>
                  </a:lnTo>
                  <a:lnTo>
                    <a:pt x="166" y="189"/>
                  </a:lnTo>
                  <a:lnTo>
                    <a:pt x="151" y="211"/>
                  </a:lnTo>
                  <a:lnTo>
                    <a:pt x="140" y="237"/>
                  </a:lnTo>
                  <a:lnTo>
                    <a:pt x="131" y="263"/>
                  </a:lnTo>
                  <a:lnTo>
                    <a:pt x="126" y="291"/>
                  </a:lnTo>
                  <a:lnTo>
                    <a:pt x="124" y="320"/>
                  </a:lnTo>
                  <a:lnTo>
                    <a:pt x="126" y="350"/>
                  </a:lnTo>
                  <a:lnTo>
                    <a:pt x="131" y="379"/>
                  </a:lnTo>
                  <a:lnTo>
                    <a:pt x="140" y="405"/>
                  </a:lnTo>
                  <a:lnTo>
                    <a:pt x="151" y="429"/>
                  </a:lnTo>
                  <a:lnTo>
                    <a:pt x="166" y="452"/>
                  </a:lnTo>
                  <a:lnTo>
                    <a:pt x="185" y="472"/>
                  </a:lnTo>
                  <a:lnTo>
                    <a:pt x="205" y="489"/>
                  </a:lnTo>
                  <a:lnTo>
                    <a:pt x="228" y="504"/>
                  </a:lnTo>
                  <a:lnTo>
                    <a:pt x="253" y="515"/>
                  </a:lnTo>
                  <a:lnTo>
                    <a:pt x="281" y="524"/>
                  </a:lnTo>
                  <a:lnTo>
                    <a:pt x="309" y="529"/>
                  </a:lnTo>
                  <a:lnTo>
                    <a:pt x="339" y="531"/>
                  </a:lnTo>
                  <a:lnTo>
                    <a:pt x="372" y="528"/>
                  </a:lnTo>
                  <a:lnTo>
                    <a:pt x="404" y="521"/>
                  </a:lnTo>
                  <a:lnTo>
                    <a:pt x="433" y="510"/>
                  </a:lnTo>
                  <a:lnTo>
                    <a:pt x="461" y="493"/>
                  </a:lnTo>
                  <a:lnTo>
                    <a:pt x="529" y="583"/>
                  </a:lnTo>
                  <a:lnTo>
                    <a:pt x="503" y="600"/>
                  </a:lnTo>
                  <a:lnTo>
                    <a:pt x="473" y="614"/>
                  </a:lnTo>
                  <a:lnTo>
                    <a:pt x="440" y="625"/>
                  </a:lnTo>
                  <a:lnTo>
                    <a:pt x="406" y="633"/>
                  </a:lnTo>
                  <a:lnTo>
                    <a:pt x="370" y="638"/>
                  </a:lnTo>
                  <a:lnTo>
                    <a:pt x="333" y="640"/>
                  </a:lnTo>
                  <a:lnTo>
                    <a:pt x="287" y="638"/>
                  </a:lnTo>
                  <a:lnTo>
                    <a:pt x="243" y="630"/>
                  </a:lnTo>
                  <a:lnTo>
                    <a:pt x="202" y="617"/>
                  </a:lnTo>
                  <a:lnTo>
                    <a:pt x="162" y="599"/>
                  </a:lnTo>
                  <a:lnTo>
                    <a:pt x="126" y="577"/>
                  </a:lnTo>
                  <a:lnTo>
                    <a:pt x="95" y="550"/>
                  </a:lnTo>
                  <a:lnTo>
                    <a:pt x="67" y="519"/>
                  </a:lnTo>
                  <a:lnTo>
                    <a:pt x="43" y="485"/>
                  </a:lnTo>
                  <a:lnTo>
                    <a:pt x="24" y="447"/>
                  </a:lnTo>
                  <a:lnTo>
                    <a:pt x="11" y="408"/>
                  </a:lnTo>
                  <a:lnTo>
                    <a:pt x="3" y="364"/>
                  </a:lnTo>
                  <a:lnTo>
                    <a:pt x="0" y="320"/>
                  </a:lnTo>
                  <a:lnTo>
                    <a:pt x="3" y="276"/>
                  </a:lnTo>
                  <a:lnTo>
                    <a:pt x="11" y="234"/>
                  </a:lnTo>
                  <a:lnTo>
                    <a:pt x="24" y="193"/>
                  </a:lnTo>
                  <a:lnTo>
                    <a:pt x="43" y="156"/>
                  </a:lnTo>
                  <a:lnTo>
                    <a:pt x="68" y="122"/>
                  </a:lnTo>
                  <a:lnTo>
                    <a:pt x="96" y="91"/>
                  </a:lnTo>
                  <a:lnTo>
                    <a:pt x="127" y="65"/>
                  </a:lnTo>
                  <a:lnTo>
                    <a:pt x="163" y="41"/>
                  </a:lnTo>
                  <a:lnTo>
                    <a:pt x="203" y="24"/>
                  </a:lnTo>
                  <a:lnTo>
                    <a:pt x="244" y="11"/>
                  </a:lnTo>
                  <a:lnTo>
                    <a:pt x="288" y="3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Freeform 26"/>
            <p:cNvSpPr>
              <a:spLocks noEditPoints="1"/>
            </p:cNvSpPr>
            <p:nvPr userDrawn="1"/>
          </p:nvSpPr>
          <p:spPr bwMode="auto">
            <a:xfrm>
              <a:off x="1760611" y="440567"/>
              <a:ext cx="346353" cy="330903"/>
            </a:xfrm>
            <a:custGeom>
              <a:avLst/>
              <a:gdLst>
                <a:gd name="T0" fmla="*/ 2147483647 w 671"/>
                <a:gd name="T1" fmla="*/ 2147483647 h 639"/>
                <a:gd name="T2" fmla="*/ 2147483647 w 671"/>
                <a:gd name="T3" fmla="*/ 2147483647 h 639"/>
                <a:gd name="T4" fmla="*/ 2147483647 w 671"/>
                <a:gd name="T5" fmla="*/ 2147483647 h 639"/>
                <a:gd name="T6" fmla="*/ 2147483647 w 671"/>
                <a:gd name="T7" fmla="*/ 2147483647 h 639"/>
                <a:gd name="T8" fmla="*/ 2147483647 w 671"/>
                <a:gd name="T9" fmla="*/ 2147483647 h 639"/>
                <a:gd name="T10" fmla="*/ 2147483647 w 671"/>
                <a:gd name="T11" fmla="*/ 2147483647 h 639"/>
                <a:gd name="T12" fmla="*/ 2147483647 w 671"/>
                <a:gd name="T13" fmla="*/ 2147483647 h 639"/>
                <a:gd name="T14" fmla="*/ 2147483647 w 671"/>
                <a:gd name="T15" fmla="*/ 2147483647 h 639"/>
                <a:gd name="T16" fmla="*/ 2147483647 w 671"/>
                <a:gd name="T17" fmla="*/ 2147483647 h 639"/>
                <a:gd name="T18" fmla="*/ 2147483647 w 671"/>
                <a:gd name="T19" fmla="*/ 2147483647 h 639"/>
                <a:gd name="T20" fmla="*/ 2147483647 w 671"/>
                <a:gd name="T21" fmla="*/ 2147483647 h 639"/>
                <a:gd name="T22" fmla="*/ 2147483647 w 671"/>
                <a:gd name="T23" fmla="*/ 2147483647 h 639"/>
                <a:gd name="T24" fmla="*/ 2147483647 w 671"/>
                <a:gd name="T25" fmla="*/ 2147483647 h 639"/>
                <a:gd name="T26" fmla="*/ 2147483647 w 671"/>
                <a:gd name="T27" fmla="*/ 2147483647 h 639"/>
                <a:gd name="T28" fmla="*/ 2147483647 w 671"/>
                <a:gd name="T29" fmla="*/ 2147483647 h 639"/>
                <a:gd name="T30" fmla="*/ 2147483647 w 671"/>
                <a:gd name="T31" fmla="*/ 2147483647 h 639"/>
                <a:gd name="T32" fmla="*/ 2147483647 w 671"/>
                <a:gd name="T33" fmla="*/ 2147483647 h 639"/>
                <a:gd name="T34" fmla="*/ 2147483647 w 671"/>
                <a:gd name="T35" fmla="*/ 2147483647 h 639"/>
                <a:gd name="T36" fmla="*/ 2147483647 w 671"/>
                <a:gd name="T37" fmla="*/ 2147483647 h 639"/>
                <a:gd name="T38" fmla="*/ 2147483647 w 671"/>
                <a:gd name="T39" fmla="*/ 2147483647 h 639"/>
                <a:gd name="T40" fmla="*/ 2147483647 w 671"/>
                <a:gd name="T41" fmla="*/ 2147483647 h 639"/>
                <a:gd name="T42" fmla="*/ 2147483647 w 671"/>
                <a:gd name="T43" fmla="*/ 2147483647 h 639"/>
                <a:gd name="T44" fmla="*/ 2147483647 w 671"/>
                <a:gd name="T45" fmla="*/ 2147483647 h 639"/>
                <a:gd name="T46" fmla="*/ 2147483647 w 671"/>
                <a:gd name="T47" fmla="*/ 2147483647 h 639"/>
                <a:gd name="T48" fmla="*/ 2147483647 w 671"/>
                <a:gd name="T49" fmla="*/ 0 h 639"/>
                <a:gd name="T50" fmla="*/ 2147483647 w 671"/>
                <a:gd name="T51" fmla="*/ 2147483647 h 639"/>
                <a:gd name="T52" fmla="*/ 2147483647 w 671"/>
                <a:gd name="T53" fmla="*/ 2147483647 h 639"/>
                <a:gd name="T54" fmla="*/ 2147483647 w 671"/>
                <a:gd name="T55" fmla="*/ 2147483647 h 639"/>
                <a:gd name="T56" fmla="*/ 2147483647 w 671"/>
                <a:gd name="T57" fmla="*/ 2147483647 h 639"/>
                <a:gd name="T58" fmla="*/ 2147483647 w 671"/>
                <a:gd name="T59" fmla="*/ 2147483647 h 639"/>
                <a:gd name="T60" fmla="*/ 2147483647 w 671"/>
                <a:gd name="T61" fmla="*/ 2147483647 h 639"/>
                <a:gd name="T62" fmla="*/ 2147483647 w 671"/>
                <a:gd name="T63" fmla="*/ 2147483647 h 639"/>
                <a:gd name="T64" fmla="*/ 2147483647 w 671"/>
                <a:gd name="T65" fmla="*/ 2147483647 h 639"/>
                <a:gd name="T66" fmla="*/ 2147483647 w 671"/>
                <a:gd name="T67" fmla="*/ 2147483647 h 639"/>
                <a:gd name="T68" fmla="*/ 2147483647 w 671"/>
                <a:gd name="T69" fmla="*/ 2147483647 h 639"/>
                <a:gd name="T70" fmla="*/ 2147483647 w 671"/>
                <a:gd name="T71" fmla="*/ 2147483647 h 639"/>
                <a:gd name="T72" fmla="*/ 2147483647 w 671"/>
                <a:gd name="T73" fmla="*/ 2147483647 h 639"/>
                <a:gd name="T74" fmla="*/ 2147483647 w 671"/>
                <a:gd name="T75" fmla="*/ 2147483647 h 639"/>
                <a:gd name="T76" fmla="*/ 2147483647 w 671"/>
                <a:gd name="T77" fmla="*/ 2147483647 h 639"/>
                <a:gd name="T78" fmla="*/ 2147483647 w 671"/>
                <a:gd name="T79" fmla="*/ 2147483647 h 639"/>
                <a:gd name="T80" fmla="*/ 2147483647 w 671"/>
                <a:gd name="T81" fmla="*/ 2147483647 h 639"/>
                <a:gd name="T82" fmla="*/ 2147483647 w 671"/>
                <a:gd name="T83" fmla="*/ 2147483647 h 639"/>
                <a:gd name="T84" fmla="*/ 2147483647 w 671"/>
                <a:gd name="T85" fmla="*/ 2147483647 h 639"/>
                <a:gd name="T86" fmla="*/ 0 w 671"/>
                <a:gd name="T87" fmla="*/ 2147483647 h 639"/>
                <a:gd name="T88" fmla="*/ 2147483647 w 671"/>
                <a:gd name="T89" fmla="*/ 2147483647 h 639"/>
                <a:gd name="T90" fmla="*/ 2147483647 w 671"/>
                <a:gd name="T91" fmla="*/ 2147483647 h 639"/>
                <a:gd name="T92" fmla="*/ 2147483647 w 671"/>
                <a:gd name="T93" fmla="*/ 2147483647 h 639"/>
                <a:gd name="T94" fmla="*/ 2147483647 w 671"/>
                <a:gd name="T95" fmla="*/ 2147483647 h 639"/>
                <a:gd name="T96" fmla="*/ 2147483647 w 671"/>
                <a:gd name="T97" fmla="*/ 2147483647 h 639"/>
                <a:gd name="T98" fmla="*/ 2147483647 w 671"/>
                <a:gd name="T99" fmla="*/ 2147483647 h 63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71" h="639">
                  <a:moveTo>
                    <a:pt x="336" y="109"/>
                  </a:moveTo>
                  <a:lnTo>
                    <a:pt x="306" y="111"/>
                  </a:lnTo>
                  <a:lnTo>
                    <a:pt x="278" y="116"/>
                  </a:lnTo>
                  <a:lnTo>
                    <a:pt x="252" y="124"/>
                  </a:lnTo>
                  <a:lnTo>
                    <a:pt x="227" y="136"/>
                  </a:lnTo>
                  <a:lnTo>
                    <a:pt x="205" y="151"/>
                  </a:lnTo>
                  <a:lnTo>
                    <a:pt x="184" y="168"/>
                  </a:lnTo>
                  <a:lnTo>
                    <a:pt x="167" y="188"/>
                  </a:lnTo>
                  <a:lnTo>
                    <a:pt x="152" y="211"/>
                  </a:lnTo>
                  <a:lnTo>
                    <a:pt x="140" y="236"/>
                  </a:lnTo>
                  <a:lnTo>
                    <a:pt x="131" y="263"/>
                  </a:lnTo>
                  <a:lnTo>
                    <a:pt x="126" y="290"/>
                  </a:lnTo>
                  <a:lnTo>
                    <a:pt x="124" y="319"/>
                  </a:lnTo>
                  <a:lnTo>
                    <a:pt x="126" y="348"/>
                  </a:lnTo>
                  <a:lnTo>
                    <a:pt x="131" y="377"/>
                  </a:lnTo>
                  <a:lnTo>
                    <a:pt x="140" y="403"/>
                  </a:lnTo>
                  <a:lnTo>
                    <a:pt x="152" y="428"/>
                  </a:lnTo>
                  <a:lnTo>
                    <a:pt x="166" y="451"/>
                  </a:lnTo>
                  <a:lnTo>
                    <a:pt x="184" y="471"/>
                  </a:lnTo>
                  <a:lnTo>
                    <a:pt x="205" y="488"/>
                  </a:lnTo>
                  <a:lnTo>
                    <a:pt x="227" y="503"/>
                  </a:lnTo>
                  <a:lnTo>
                    <a:pt x="252" y="514"/>
                  </a:lnTo>
                  <a:lnTo>
                    <a:pt x="278" y="523"/>
                  </a:lnTo>
                  <a:lnTo>
                    <a:pt x="306" y="528"/>
                  </a:lnTo>
                  <a:lnTo>
                    <a:pt x="336" y="530"/>
                  </a:lnTo>
                  <a:lnTo>
                    <a:pt x="365" y="528"/>
                  </a:lnTo>
                  <a:lnTo>
                    <a:pt x="392" y="523"/>
                  </a:lnTo>
                  <a:lnTo>
                    <a:pt x="418" y="514"/>
                  </a:lnTo>
                  <a:lnTo>
                    <a:pt x="444" y="503"/>
                  </a:lnTo>
                  <a:lnTo>
                    <a:pt x="466" y="488"/>
                  </a:lnTo>
                  <a:lnTo>
                    <a:pt x="486" y="471"/>
                  </a:lnTo>
                  <a:lnTo>
                    <a:pt x="504" y="451"/>
                  </a:lnTo>
                  <a:lnTo>
                    <a:pt x="519" y="428"/>
                  </a:lnTo>
                  <a:lnTo>
                    <a:pt x="531" y="403"/>
                  </a:lnTo>
                  <a:lnTo>
                    <a:pt x="540" y="377"/>
                  </a:lnTo>
                  <a:lnTo>
                    <a:pt x="545" y="348"/>
                  </a:lnTo>
                  <a:lnTo>
                    <a:pt x="547" y="319"/>
                  </a:lnTo>
                  <a:lnTo>
                    <a:pt x="545" y="290"/>
                  </a:lnTo>
                  <a:lnTo>
                    <a:pt x="540" y="263"/>
                  </a:lnTo>
                  <a:lnTo>
                    <a:pt x="531" y="236"/>
                  </a:lnTo>
                  <a:lnTo>
                    <a:pt x="519" y="211"/>
                  </a:lnTo>
                  <a:lnTo>
                    <a:pt x="504" y="188"/>
                  </a:lnTo>
                  <a:lnTo>
                    <a:pt x="486" y="168"/>
                  </a:lnTo>
                  <a:lnTo>
                    <a:pt x="466" y="151"/>
                  </a:lnTo>
                  <a:lnTo>
                    <a:pt x="444" y="136"/>
                  </a:lnTo>
                  <a:lnTo>
                    <a:pt x="418" y="124"/>
                  </a:lnTo>
                  <a:lnTo>
                    <a:pt x="392" y="116"/>
                  </a:lnTo>
                  <a:lnTo>
                    <a:pt x="365" y="111"/>
                  </a:lnTo>
                  <a:lnTo>
                    <a:pt x="336" y="109"/>
                  </a:lnTo>
                  <a:close/>
                  <a:moveTo>
                    <a:pt x="336" y="0"/>
                  </a:moveTo>
                  <a:lnTo>
                    <a:pt x="382" y="2"/>
                  </a:lnTo>
                  <a:lnTo>
                    <a:pt x="426" y="10"/>
                  </a:lnTo>
                  <a:lnTo>
                    <a:pt x="468" y="23"/>
                  </a:lnTo>
                  <a:lnTo>
                    <a:pt x="507" y="40"/>
                  </a:lnTo>
                  <a:lnTo>
                    <a:pt x="544" y="64"/>
                  </a:lnTo>
                  <a:lnTo>
                    <a:pt x="575" y="90"/>
                  </a:lnTo>
                  <a:lnTo>
                    <a:pt x="603" y="121"/>
                  </a:lnTo>
                  <a:lnTo>
                    <a:pt x="627" y="155"/>
                  </a:lnTo>
                  <a:lnTo>
                    <a:pt x="647" y="192"/>
                  </a:lnTo>
                  <a:lnTo>
                    <a:pt x="660" y="233"/>
                  </a:lnTo>
                  <a:lnTo>
                    <a:pt x="669" y="275"/>
                  </a:lnTo>
                  <a:lnTo>
                    <a:pt x="671" y="319"/>
                  </a:lnTo>
                  <a:lnTo>
                    <a:pt x="671" y="320"/>
                  </a:lnTo>
                  <a:lnTo>
                    <a:pt x="669" y="364"/>
                  </a:lnTo>
                  <a:lnTo>
                    <a:pt x="660" y="407"/>
                  </a:lnTo>
                  <a:lnTo>
                    <a:pt x="647" y="446"/>
                  </a:lnTo>
                  <a:lnTo>
                    <a:pt x="627" y="484"/>
                  </a:lnTo>
                  <a:lnTo>
                    <a:pt x="603" y="518"/>
                  </a:lnTo>
                  <a:lnTo>
                    <a:pt x="575" y="549"/>
                  </a:lnTo>
                  <a:lnTo>
                    <a:pt x="544" y="576"/>
                  </a:lnTo>
                  <a:lnTo>
                    <a:pt x="507" y="598"/>
                  </a:lnTo>
                  <a:lnTo>
                    <a:pt x="468" y="616"/>
                  </a:lnTo>
                  <a:lnTo>
                    <a:pt x="426" y="629"/>
                  </a:lnTo>
                  <a:lnTo>
                    <a:pt x="382" y="637"/>
                  </a:lnTo>
                  <a:lnTo>
                    <a:pt x="336" y="639"/>
                  </a:lnTo>
                  <a:lnTo>
                    <a:pt x="289" y="637"/>
                  </a:lnTo>
                  <a:lnTo>
                    <a:pt x="245" y="629"/>
                  </a:lnTo>
                  <a:lnTo>
                    <a:pt x="204" y="616"/>
                  </a:lnTo>
                  <a:lnTo>
                    <a:pt x="164" y="598"/>
                  </a:lnTo>
                  <a:lnTo>
                    <a:pt x="135" y="580"/>
                  </a:lnTo>
                  <a:lnTo>
                    <a:pt x="108" y="560"/>
                  </a:lnTo>
                  <a:lnTo>
                    <a:pt x="83" y="537"/>
                  </a:lnTo>
                  <a:lnTo>
                    <a:pt x="62" y="511"/>
                  </a:lnTo>
                  <a:lnTo>
                    <a:pt x="43" y="483"/>
                  </a:lnTo>
                  <a:lnTo>
                    <a:pt x="24" y="446"/>
                  </a:lnTo>
                  <a:lnTo>
                    <a:pt x="11" y="406"/>
                  </a:lnTo>
                  <a:lnTo>
                    <a:pt x="3" y="363"/>
                  </a:lnTo>
                  <a:lnTo>
                    <a:pt x="0" y="319"/>
                  </a:lnTo>
                  <a:lnTo>
                    <a:pt x="3" y="275"/>
                  </a:lnTo>
                  <a:lnTo>
                    <a:pt x="11" y="234"/>
                  </a:lnTo>
                  <a:lnTo>
                    <a:pt x="24" y="193"/>
                  </a:lnTo>
                  <a:lnTo>
                    <a:pt x="43" y="155"/>
                  </a:lnTo>
                  <a:lnTo>
                    <a:pt x="62" y="128"/>
                  </a:lnTo>
                  <a:lnTo>
                    <a:pt x="83" y="102"/>
                  </a:lnTo>
                  <a:lnTo>
                    <a:pt x="108" y="79"/>
                  </a:lnTo>
                  <a:lnTo>
                    <a:pt x="135" y="59"/>
                  </a:lnTo>
                  <a:lnTo>
                    <a:pt x="164" y="40"/>
                  </a:lnTo>
                  <a:lnTo>
                    <a:pt x="204" y="23"/>
                  </a:lnTo>
                  <a:lnTo>
                    <a:pt x="245" y="10"/>
                  </a:lnTo>
                  <a:lnTo>
                    <a:pt x="289" y="2"/>
                  </a:lnTo>
                  <a:lnTo>
                    <a:pt x="336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Freeform 27"/>
            <p:cNvSpPr>
              <a:spLocks/>
            </p:cNvSpPr>
            <p:nvPr userDrawn="1"/>
          </p:nvSpPr>
          <p:spPr bwMode="auto">
            <a:xfrm>
              <a:off x="975802" y="851925"/>
              <a:ext cx="54483" cy="72669"/>
            </a:xfrm>
            <a:custGeom>
              <a:avLst/>
              <a:gdLst>
                <a:gd name="T0" fmla="*/ 0 w 105"/>
                <a:gd name="T1" fmla="*/ 0 h 142"/>
                <a:gd name="T2" fmla="*/ 2147483647 w 105"/>
                <a:gd name="T3" fmla="*/ 0 h 142"/>
                <a:gd name="T4" fmla="*/ 2147483647 w 105"/>
                <a:gd name="T5" fmla="*/ 2147483647 h 142"/>
                <a:gd name="T6" fmla="*/ 2147483647 w 105"/>
                <a:gd name="T7" fmla="*/ 2147483647 h 142"/>
                <a:gd name="T8" fmla="*/ 2147483647 w 105"/>
                <a:gd name="T9" fmla="*/ 2147483647 h 142"/>
                <a:gd name="T10" fmla="*/ 0 w 105"/>
                <a:gd name="T11" fmla="*/ 2147483647 h 142"/>
                <a:gd name="T12" fmla="*/ 0 w 105"/>
                <a:gd name="T13" fmla="*/ 0 h 1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5" h="142">
                  <a:moveTo>
                    <a:pt x="0" y="0"/>
                  </a:moveTo>
                  <a:lnTo>
                    <a:pt x="105" y="0"/>
                  </a:lnTo>
                  <a:lnTo>
                    <a:pt x="105" y="32"/>
                  </a:lnTo>
                  <a:lnTo>
                    <a:pt x="40" y="32"/>
                  </a:lnTo>
                  <a:lnTo>
                    <a:pt x="40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Freeform 28"/>
            <p:cNvSpPr>
              <a:spLocks noEditPoints="1"/>
            </p:cNvSpPr>
            <p:nvPr userDrawn="1"/>
          </p:nvSpPr>
          <p:spPr bwMode="auto">
            <a:xfrm>
              <a:off x="1100334" y="851925"/>
              <a:ext cx="85615" cy="72669"/>
            </a:xfrm>
            <a:custGeom>
              <a:avLst/>
              <a:gdLst>
                <a:gd name="T0" fmla="*/ 2147483647 w 166"/>
                <a:gd name="T1" fmla="*/ 2147483647 h 142"/>
                <a:gd name="T2" fmla="*/ 2147483647 w 166"/>
                <a:gd name="T3" fmla="*/ 2147483647 h 142"/>
                <a:gd name="T4" fmla="*/ 2147483647 w 166"/>
                <a:gd name="T5" fmla="*/ 2147483647 h 142"/>
                <a:gd name="T6" fmla="*/ 2147483647 w 166"/>
                <a:gd name="T7" fmla="*/ 2147483647 h 142"/>
                <a:gd name="T8" fmla="*/ 2147483647 w 166"/>
                <a:gd name="T9" fmla="*/ 0 h 142"/>
                <a:gd name="T10" fmla="*/ 2147483647 w 166"/>
                <a:gd name="T11" fmla="*/ 0 h 142"/>
                <a:gd name="T12" fmla="*/ 2147483647 w 166"/>
                <a:gd name="T13" fmla="*/ 2147483647 h 142"/>
                <a:gd name="T14" fmla="*/ 2147483647 w 166"/>
                <a:gd name="T15" fmla="*/ 2147483647 h 142"/>
                <a:gd name="T16" fmla="*/ 2147483647 w 166"/>
                <a:gd name="T17" fmla="*/ 2147483647 h 142"/>
                <a:gd name="T18" fmla="*/ 2147483647 w 166"/>
                <a:gd name="T19" fmla="*/ 2147483647 h 142"/>
                <a:gd name="T20" fmla="*/ 2147483647 w 166"/>
                <a:gd name="T21" fmla="*/ 2147483647 h 142"/>
                <a:gd name="T22" fmla="*/ 0 w 166"/>
                <a:gd name="T23" fmla="*/ 2147483647 h 142"/>
                <a:gd name="T24" fmla="*/ 2147483647 w 166"/>
                <a:gd name="T25" fmla="*/ 0 h 1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42">
                  <a:moveTo>
                    <a:pt x="82" y="39"/>
                  </a:moveTo>
                  <a:lnTo>
                    <a:pt x="64" y="85"/>
                  </a:lnTo>
                  <a:lnTo>
                    <a:pt x="101" y="85"/>
                  </a:lnTo>
                  <a:lnTo>
                    <a:pt x="82" y="39"/>
                  </a:lnTo>
                  <a:close/>
                  <a:moveTo>
                    <a:pt x="63" y="0"/>
                  </a:moveTo>
                  <a:lnTo>
                    <a:pt x="102" y="0"/>
                  </a:lnTo>
                  <a:lnTo>
                    <a:pt x="166" y="142"/>
                  </a:lnTo>
                  <a:lnTo>
                    <a:pt x="123" y="142"/>
                  </a:lnTo>
                  <a:lnTo>
                    <a:pt x="112" y="115"/>
                  </a:lnTo>
                  <a:lnTo>
                    <a:pt x="53" y="115"/>
                  </a:lnTo>
                  <a:lnTo>
                    <a:pt x="42" y="142"/>
                  </a:lnTo>
                  <a:lnTo>
                    <a:pt x="0" y="14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4" name="Freeform 29"/>
            <p:cNvSpPr>
              <a:spLocks noEditPoints="1"/>
            </p:cNvSpPr>
            <p:nvPr userDrawn="1"/>
          </p:nvSpPr>
          <p:spPr bwMode="auto">
            <a:xfrm>
              <a:off x="1262485" y="851925"/>
              <a:ext cx="64860" cy="72669"/>
            </a:xfrm>
            <a:custGeom>
              <a:avLst/>
              <a:gdLst>
                <a:gd name="T0" fmla="*/ 2147483647 w 128"/>
                <a:gd name="T1" fmla="*/ 2147483647 h 142"/>
                <a:gd name="T2" fmla="*/ 2147483647 w 128"/>
                <a:gd name="T3" fmla="*/ 2147483647 h 142"/>
                <a:gd name="T4" fmla="*/ 2147483647 w 128"/>
                <a:gd name="T5" fmla="*/ 2147483647 h 142"/>
                <a:gd name="T6" fmla="*/ 2147483647 w 128"/>
                <a:gd name="T7" fmla="*/ 2147483647 h 142"/>
                <a:gd name="T8" fmla="*/ 2147483647 w 128"/>
                <a:gd name="T9" fmla="*/ 2147483647 h 142"/>
                <a:gd name="T10" fmla="*/ 2147483647 w 128"/>
                <a:gd name="T11" fmla="*/ 2147483647 h 142"/>
                <a:gd name="T12" fmla="*/ 2147483647 w 128"/>
                <a:gd name="T13" fmla="*/ 2147483647 h 142"/>
                <a:gd name="T14" fmla="*/ 2147483647 w 128"/>
                <a:gd name="T15" fmla="*/ 2147483647 h 142"/>
                <a:gd name="T16" fmla="*/ 2147483647 w 128"/>
                <a:gd name="T17" fmla="*/ 2147483647 h 142"/>
                <a:gd name="T18" fmla="*/ 2147483647 w 128"/>
                <a:gd name="T19" fmla="*/ 2147483647 h 142"/>
                <a:gd name="T20" fmla="*/ 2147483647 w 128"/>
                <a:gd name="T21" fmla="*/ 2147483647 h 142"/>
                <a:gd name="T22" fmla="*/ 2147483647 w 128"/>
                <a:gd name="T23" fmla="*/ 2147483647 h 142"/>
                <a:gd name="T24" fmla="*/ 2147483647 w 128"/>
                <a:gd name="T25" fmla="*/ 2147483647 h 142"/>
                <a:gd name="T26" fmla="*/ 2147483647 w 128"/>
                <a:gd name="T27" fmla="*/ 2147483647 h 142"/>
                <a:gd name="T28" fmla="*/ 2147483647 w 128"/>
                <a:gd name="T29" fmla="*/ 2147483647 h 142"/>
                <a:gd name="T30" fmla="*/ 2147483647 w 128"/>
                <a:gd name="T31" fmla="*/ 2147483647 h 142"/>
                <a:gd name="T32" fmla="*/ 0 w 128"/>
                <a:gd name="T33" fmla="*/ 0 h 142"/>
                <a:gd name="T34" fmla="*/ 2147483647 w 128"/>
                <a:gd name="T35" fmla="*/ 0 h 142"/>
                <a:gd name="T36" fmla="*/ 2147483647 w 128"/>
                <a:gd name="T37" fmla="*/ 2147483647 h 142"/>
                <a:gd name="T38" fmla="*/ 2147483647 w 128"/>
                <a:gd name="T39" fmla="*/ 2147483647 h 142"/>
                <a:gd name="T40" fmla="*/ 2147483647 w 128"/>
                <a:gd name="T41" fmla="*/ 2147483647 h 142"/>
                <a:gd name="T42" fmla="*/ 2147483647 w 128"/>
                <a:gd name="T43" fmla="*/ 2147483647 h 142"/>
                <a:gd name="T44" fmla="*/ 2147483647 w 128"/>
                <a:gd name="T45" fmla="*/ 2147483647 h 142"/>
                <a:gd name="T46" fmla="*/ 2147483647 w 128"/>
                <a:gd name="T47" fmla="*/ 2147483647 h 142"/>
                <a:gd name="T48" fmla="*/ 2147483647 w 128"/>
                <a:gd name="T49" fmla="*/ 2147483647 h 142"/>
                <a:gd name="T50" fmla="*/ 2147483647 w 128"/>
                <a:gd name="T51" fmla="*/ 2147483647 h 142"/>
                <a:gd name="T52" fmla="*/ 2147483647 w 128"/>
                <a:gd name="T53" fmla="*/ 2147483647 h 142"/>
                <a:gd name="T54" fmla="*/ 2147483647 w 128"/>
                <a:gd name="T55" fmla="*/ 2147483647 h 142"/>
                <a:gd name="T56" fmla="*/ 2147483647 w 128"/>
                <a:gd name="T57" fmla="*/ 2147483647 h 142"/>
                <a:gd name="T58" fmla="*/ 2147483647 w 128"/>
                <a:gd name="T59" fmla="*/ 2147483647 h 142"/>
                <a:gd name="T60" fmla="*/ 2147483647 w 128"/>
                <a:gd name="T61" fmla="*/ 2147483647 h 142"/>
                <a:gd name="T62" fmla="*/ 2147483647 w 128"/>
                <a:gd name="T63" fmla="*/ 2147483647 h 142"/>
                <a:gd name="T64" fmla="*/ 0 w 128"/>
                <a:gd name="T65" fmla="*/ 2147483647 h 142"/>
                <a:gd name="T66" fmla="*/ 0 w 128"/>
                <a:gd name="T67" fmla="*/ 0 h 1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8" h="142">
                  <a:moveTo>
                    <a:pt x="40" y="32"/>
                  </a:moveTo>
                  <a:lnTo>
                    <a:pt x="40" y="74"/>
                  </a:lnTo>
                  <a:lnTo>
                    <a:pt x="63" y="74"/>
                  </a:lnTo>
                  <a:lnTo>
                    <a:pt x="74" y="73"/>
                  </a:lnTo>
                  <a:lnTo>
                    <a:pt x="82" y="69"/>
                  </a:lnTo>
                  <a:lnTo>
                    <a:pt x="84" y="66"/>
                  </a:lnTo>
                  <a:lnTo>
                    <a:pt x="86" y="61"/>
                  </a:lnTo>
                  <a:lnTo>
                    <a:pt x="88" y="57"/>
                  </a:lnTo>
                  <a:lnTo>
                    <a:pt x="88" y="52"/>
                  </a:lnTo>
                  <a:lnTo>
                    <a:pt x="88" y="48"/>
                  </a:lnTo>
                  <a:lnTo>
                    <a:pt x="86" y="44"/>
                  </a:lnTo>
                  <a:lnTo>
                    <a:pt x="84" y="40"/>
                  </a:lnTo>
                  <a:lnTo>
                    <a:pt x="82" y="37"/>
                  </a:lnTo>
                  <a:lnTo>
                    <a:pt x="74" y="33"/>
                  </a:lnTo>
                  <a:lnTo>
                    <a:pt x="63" y="32"/>
                  </a:lnTo>
                  <a:lnTo>
                    <a:pt x="40" y="32"/>
                  </a:lnTo>
                  <a:close/>
                  <a:moveTo>
                    <a:pt x="0" y="0"/>
                  </a:moveTo>
                  <a:lnTo>
                    <a:pt x="66" y="0"/>
                  </a:lnTo>
                  <a:lnTo>
                    <a:pt x="83" y="2"/>
                  </a:lnTo>
                  <a:lnTo>
                    <a:pt x="99" y="7"/>
                  </a:lnTo>
                  <a:lnTo>
                    <a:pt x="111" y="14"/>
                  </a:lnTo>
                  <a:lnTo>
                    <a:pt x="121" y="25"/>
                  </a:lnTo>
                  <a:lnTo>
                    <a:pt x="126" y="37"/>
                  </a:lnTo>
                  <a:lnTo>
                    <a:pt x="128" y="52"/>
                  </a:lnTo>
                  <a:lnTo>
                    <a:pt x="126" y="68"/>
                  </a:lnTo>
                  <a:lnTo>
                    <a:pt x="121" y="81"/>
                  </a:lnTo>
                  <a:lnTo>
                    <a:pt x="111" y="91"/>
                  </a:lnTo>
                  <a:lnTo>
                    <a:pt x="99" y="99"/>
                  </a:lnTo>
                  <a:lnTo>
                    <a:pt x="83" y="104"/>
                  </a:lnTo>
                  <a:lnTo>
                    <a:pt x="66" y="105"/>
                  </a:lnTo>
                  <a:lnTo>
                    <a:pt x="40" y="105"/>
                  </a:lnTo>
                  <a:lnTo>
                    <a:pt x="40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" name="Freeform 30"/>
            <p:cNvSpPr>
              <a:spLocks noEditPoints="1"/>
            </p:cNvSpPr>
            <p:nvPr userDrawn="1"/>
          </p:nvSpPr>
          <p:spPr bwMode="auto">
            <a:xfrm>
              <a:off x="1402582" y="851925"/>
              <a:ext cx="85615" cy="72669"/>
            </a:xfrm>
            <a:custGeom>
              <a:avLst/>
              <a:gdLst>
                <a:gd name="T0" fmla="*/ 2147483647 w 166"/>
                <a:gd name="T1" fmla="*/ 2147483647 h 142"/>
                <a:gd name="T2" fmla="*/ 2147483647 w 166"/>
                <a:gd name="T3" fmla="*/ 2147483647 h 142"/>
                <a:gd name="T4" fmla="*/ 2147483647 w 166"/>
                <a:gd name="T5" fmla="*/ 2147483647 h 142"/>
                <a:gd name="T6" fmla="*/ 2147483647 w 166"/>
                <a:gd name="T7" fmla="*/ 2147483647 h 142"/>
                <a:gd name="T8" fmla="*/ 2147483647 w 166"/>
                <a:gd name="T9" fmla="*/ 0 h 142"/>
                <a:gd name="T10" fmla="*/ 2147483647 w 166"/>
                <a:gd name="T11" fmla="*/ 0 h 142"/>
                <a:gd name="T12" fmla="*/ 2147483647 w 166"/>
                <a:gd name="T13" fmla="*/ 2147483647 h 142"/>
                <a:gd name="T14" fmla="*/ 2147483647 w 166"/>
                <a:gd name="T15" fmla="*/ 2147483647 h 142"/>
                <a:gd name="T16" fmla="*/ 2147483647 w 166"/>
                <a:gd name="T17" fmla="*/ 2147483647 h 142"/>
                <a:gd name="T18" fmla="*/ 2147483647 w 166"/>
                <a:gd name="T19" fmla="*/ 2147483647 h 142"/>
                <a:gd name="T20" fmla="*/ 2147483647 w 166"/>
                <a:gd name="T21" fmla="*/ 2147483647 h 142"/>
                <a:gd name="T22" fmla="*/ 0 w 166"/>
                <a:gd name="T23" fmla="*/ 2147483647 h 142"/>
                <a:gd name="T24" fmla="*/ 2147483647 w 166"/>
                <a:gd name="T25" fmla="*/ 0 h 1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6" h="142">
                  <a:moveTo>
                    <a:pt x="82" y="39"/>
                  </a:moveTo>
                  <a:lnTo>
                    <a:pt x="64" y="85"/>
                  </a:lnTo>
                  <a:lnTo>
                    <a:pt x="101" y="85"/>
                  </a:lnTo>
                  <a:lnTo>
                    <a:pt x="82" y="39"/>
                  </a:lnTo>
                  <a:close/>
                  <a:moveTo>
                    <a:pt x="63" y="0"/>
                  </a:moveTo>
                  <a:lnTo>
                    <a:pt x="102" y="0"/>
                  </a:lnTo>
                  <a:lnTo>
                    <a:pt x="166" y="142"/>
                  </a:lnTo>
                  <a:lnTo>
                    <a:pt x="124" y="142"/>
                  </a:lnTo>
                  <a:lnTo>
                    <a:pt x="112" y="115"/>
                  </a:lnTo>
                  <a:lnTo>
                    <a:pt x="53" y="115"/>
                  </a:lnTo>
                  <a:lnTo>
                    <a:pt x="42" y="142"/>
                  </a:lnTo>
                  <a:lnTo>
                    <a:pt x="0" y="142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6" name="Freeform 31"/>
            <p:cNvSpPr>
              <a:spLocks/>
            </p:cNvSpPr>
            <p:nvPr userDrawn="1"/>
          </p:nvSpPr>
          <p:spPr bwMode="auto">
            <a:xfrm>
              <a:off x="1573813" y="851925"/>
              <a:ext cx="70049" cy="72669"/>
            </a:xfrm>
            <a:custGeom>
              <a:avLst/>
              <a:gdLst>
                <a:gd name="T0" fmla="*/ 0 w 136"/>
                <a:gd name="T1" fmla="*/ 0 h 142"/>
                <a:gd name="T2" fmla="*/ 2147483647 w 136"/>
                <a:gd name="T3" fmla="*/ 0 h 142"/>
                <a:gd name="T4" fmla="*/ 2147483647 w 136"/>
                <a:gd name="T5" fmla="*/ 2147483647 h 142"/>
                <a:gd name="T6" fmla="*/ 2147483647 w 136"/>
                <a:gd name="T7" fmla="*/ 2147483647 h 142"/>
                <a:gd name="T8" fmla="*/ 2147483647 w 136"/>
                <a:gd name="T9" fmla="*/ 0 h 142"/>
                <a:gd name="T10" fmla="*/ 2147483647 w 136"/>
                <a:gd name="T11" fmla="*/ 0 h 142"/>
                <a:gd name="T12" fmla="*/ 2147483647 w 136"/>
                <a:gd name="T13" fmla="*/ 2147483647 h 142"/>
                <a:gd name="T14" fmla="*/ 2147483647 w 136"/>
                <a:gd name="T15" fmla="*/ 2147483647 h 142"/>
                <a:gd name="T16" fmla="*/ 2147483647 w 136"/>
                <a:gd name="T17" fmla="*/ 2147483647 h 142"/>
                <a:gd name="T18" fmla="*/ 2147483647 w 136"/>
                <a:gd name="T19" fmla="*/ 2147483647 h 142"/>
                <a:gd name="T20" fmla="*/ 2147483647 w 136"/>
                <a:gd name="T21" fmla="*/ 2147483647 h 142"/>
                <a:gd name="T22" fmla="*/ 0 w 136"/>
                <a:gd name="T23" fmla="*/ 2147483647 h 142"/>
                <a:gd name="T24" fmla="*/ 0 w 136"/>
                <a:gd name="T25" fmla="*/ 0 h 14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36" h="142">
                  <a:moveTo>
                    <a:pt x="0" y="0"/>
                  </a:moveTo>
                  <a:lnTo>
                    <a:pt x="41" y="0"/>
                  </a:lnTo>
                  <a:lnTo>
                    <a:pt x="41" y="53"/>
                  </a:lnTo>
                  <a:lnTo>
                    <a:pt x="95" y="53"/>
                  </a:lnTo>
                  <a:lnTo>
                    <a:pt x="95" y="0"/>
                  </a:lnTo>
                  <a:lnTo>
                    <a:pt x="136" y="0"/>
                  </a:lnTo>
                  <a:lnTo>
                    <a:pt x="136" y="142"/>
                  </a:lnTo>
                  <a:lnTo>
                    <a:pt x="95" y="142"/>
                  </a:lnTo>
                  <a:lnTo>
                    <a:pt x="95" y="87"/>
                  </a:lnTo>
                  <a:lnTo>
                    <a:pt x="41" y="87"/>
                  </a:lnTo>
                  <a:lnTo>
                    <a:pt x="41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Freeform 32"/>
            <p:cNvSpPr>
              <a:spLocks/>
            </p:cNvSpPr>
            <p:nvPr userDrawn="1"/>
          </p:nvSpPr>
          <p:spPr bwMode="auto">
            <a:xfrm>
              <a:off x="1729478" y="851925"/>
              <a:ext cx="64860" cy="72669"/>
            </a:xfrm>
            <a:custGeom>
              <a:avLst/>
              <a:gdLst>
                <a:gd name="T0" fmla="*/ 0 w 127"/>
                <a:gd name="T1" fmla="*/ 0 h 142"/>
                <a:gd name="T2" fmla="*/ 2147483647 w 127"/>
                <a:gd name="T3" fmla="*/ 0 h 142"/>
                <a:gd name="T4" fmla="*/ 2147483647 w 127"/>
                <a:gd name="T5" fmla="*/ 2147483647 h 142"/>
                <a:gd name="T6" fmla="*/ 2147483647 w 127"/>
                <a:gd name="T7" fmla="*/ 2147483647 h 142"/>
                <a:gd name="T8" fmla="*/ 2147483647 w 127"/>
                <a:gd name="T9" fmla="*/ 2147483647 h 142"/>
                <a:gd name="T10" fmla="*/ 2147483647 w 127"/>
                <a:gd name="T11" fmla="*/ 2147483647 h 142"/>
                <a:gd name="T12" fmla="*/ 2147483647 w 127"/>
                <a:gd name="T13" fmla="*/ 2147483647 h 142"/>
                <a:gd name="T14" fmla="*/ 0 w 127"/>
                <a:gd name="T15" fmla="*/ 2147483647 h 142"/>
                <a:gd name="T16" fmla="*/ 0 w 127"/>
                <a:gd name="T17" fmla="*/ 0 h 14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7" h="142">
                  <a:moveTo>
                    <a:pt x="0" y="0"/>
                  </a:moveTo>
                  <a:lnTo>
                    <a:pt x="127" y="0"/>
                  </a:lnTo>
                  <a:lnTo>
                    <a:pt x="127" y="32"/>
                  </a:lnTo>
                  <a:lnTo>
                    <a:pt x="84" y="32"/>
                  </a:lnTo>
                  <a:lnTo>
                    <a:pt x="84" y="142"/>
                  </a:lnTo>
                  <a:lnTo>
                    <a:pt x="44" y="142"/>
                  </a:lnTo>
                  <a:lnTo>
                    <a:pt x="44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Freeform 33"/>
            <p:cNvSpPr>
              <a:spLocks/>
            </p:cNvSpPr>
            <p:nvPr userDrawn="1"/>
          </p:nvSpPr>
          <p:spPr bwMode="auto">
            <a:xfrm>
              <a:off x="1876061" y="851925"/>
              <a:ext cx="70049" cy="72669"/>
            </a:xfrm>
            <a:custGeom>
              <a:avLst/>
              <a:gdLst>
                <a:gd name="T0" fmla="*/ 0 w 136"/>
                <a:gd name="T1" fmla="*/ 0 h 142"/>
                <a:gd name="T2" fmla="*/ 2147483647 w 136"/>
                <a:gd name="T3" fmla="*/ 0 h 142"/>
                <a:gd name="T4" fmla="*/ 2147483647 w 136"/>
                <a:gd name="T5" fmla="*/ 2147483647 h 142"/>
                <a:gd name="T6" fmla="*/ 2147483647 w 136"/>
                <a:gd name="T7" fmla="*/ 0 h 142"/>
                <a:gd name="T8" fmla="*/ 2147483647 w 136"/>
                <a:gd name="T9" fmla="*/ 0 h 142"/>
                <a:gd name="T10" fmla="*/ 2147483647 w 136"/>
                <a:gd name="T11" fmla="*/ 2147483647 h 142"/>
                <a:gd name="T12" fmla="*/ 2147483647 w 136"/>
                <a:gd name="T13" fmla="*/ 2147483647 h 142"/>
                <a:gd name="T14" fmla="*/ 2147483647 w 136"/>
                <a:gd name="T15" fmla="*/ 2147483647 h 142"/>
                <a:gd name="T16" fmla="*/ 2147483647 w 136"/>
                <a:gd name="T17" fmla="*/ 2147483647 h 142"/>
                <a:gd name="T18" fmla="*/ 0 w 136"/>
                <a:gd name="T19" fmla="*/ 2147483647 h 142"/>
                <a:gd name="T20" fmla="*/ 0 w 136"/>
                <a:gd name="T21" fmla="*/ 0 h 14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36" h="142">
                  <a:moveTo>
                    <a:pt x="0" y="0"/>
                  </a:moveTo>
                  <a:lnTo>
                    <a:pt x="39" y="0"/>
                  </a:lnTo>
                  <a:lnTo>
                    <a:pt x="39" y="84"/>
                  </a:lnTo>
                  <a:lnTo>
                    <a:pt x="98" y="0"/>
                  </a:lnTo>
                  <a:lnTo>
                    <a:pt x="136" y="0"/>
                  </a:lnTo>
                  <a:lnTo>
                    <a:pt x="136" y="142"/>
                  </a:lnTo>
                  <a:lnTo>
                    <a:pt x="96" y="142"/>
                  </a:lnTo>
                  <a:lnTo>
                    <a:pt x="96" y="59"/>
                  </a:lnTo>
                  <a:lnTo>
                    <a:pt x="37" y="142"/>
                  </a:lnTo>
                  <a:lnTo>
                    <a:pt x="0" y="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Freeform 34"/>
            <p:cNvSpPr>
              <a:spLocks noEditPoints="1"/>
            </p:cNvSpPr>
            <p:nvPr userDrawn="1"/>
          </p:nvSpPr>
          <p:spPr bwMode="auto">
            <a:xfrm>
              <a:off x="2016159" y="851925"/>
              <a:ext cx="67455" cy="72669"/>
            </a:xfrm>
            <a:custGeom>
              <a:avLst/>
              <a:gdLst>
                <a:gd name="T0" fmla="*/ 2147483647 w 127"/>
                <a:gd name="T1" fmla="*/ 2147483647 h 142"/>
                <a:gd name="T2" fmla="*/ 2147483647 w 127"/>
                <a:gd name="T3" fmla="*/ 2147483647 h 142"/>
                <a:gd name="T4" fmla="*/ 2147483647 w 127"/>
                <a:gd name="T5" fmla="*/ 2147483647 h 142"/>
                <a:gd name="T6" fmla="*/ 2147483647 w 127"/>
                <a:gd name="T7" fmla="*/ 2147483647 h 142"/>
                <a:gd name="T8" fmla="*/ 2147483647 w 127"/>
                <a:gd name="T9" fmla="*/ 2147483647 h 142"/>
                <a:gd name="T10" fmla="*/ 2147483647 w 127"/>
                <a:gd name="T11" fmla="*/ 2147483647 h 142"/>
                <a:gd name="T12" fmla="*/ 2147483647 w 127"/>
                <a:gd name="T13" fmla="*/ 2147483647 h 142"/>
                <a:gd name="T14" fmla="*/ 2147483647 w 127"/>
                <a:gd name="T15" fmla="*/ 2147483647 h 142"/>
                <a:gd name="T16" fmla="*/ 2147483647 w 127"/>
                <a:gd name="T17" fmla="*/ 2147483647 h 142"/>
                <a:gd name="T18" fmla="*/ 2147483647 w 127"/>
                <a:gd name="T19" fmla="*/ 2147483647 h 142"/>
                <a:gd name="T20" fmla="*/ 2147483647 w 127"/>
                <a:gd name="T21" fmla="*/ 2147483647 h 142"/>
                <a:gd name="T22" fmla="*/ 2147483647 w 127"/>
                <a:gd name="T23" fmla="*/ 2147483647 h 142"/>
                <a:gd name="T24" fmla="*/ 2147483647 w 127"/>
                <a:gd name="T25" fmla="*/ 0 h 142"/>
                <a:gd name="T26" fmla="*/ 2147483647 w 127"/>
                <a:gd name="T27" fmla="*/ 0 h 142"/>
                <a:gd name="T28" fmla="*/ 2147483647 w 127"/>
                <a:gd name="T29" fmla="*/ 2147483647 h 142"/>
                <a:gd name="T30" fmla="*/ 2147483647 w 127"/>
                <a:gd name="T31" fmla="*/ 2147483647 h 142"/>
                <a:gd name="T32" fmla="*/ 2147483647 w 127"/>
                <a:gd name="T33" fmla="*/ 2147483647 h 142"/>
                <a:gd name="T34" fmla="*/ 2147483647 w 127"/>
                <a:gd name="T35" fmla="*/ 2147483647 h 142"/>
                <a:gd name="T36" fmla="*/ 2147483647 w 127"/>
                <a:gd name="T37" fmla="*/ 2147483647 h 142"/>
                <a:gd name="T38" fmla="*/ 0 w 127"/>
                <a:gd name="T39" fmla="*/ 2147483647 h 142"/>
                <a:gd name="T40" fmla="*/ 2147483647 w 127"/>
                <a:gd name="T41" fmla="*/ 2147483647 h 142"/>
                <a:gd name="T42" fmla="*/ 2147483647 w 127"/>
                <a:gd name="T43" fmla="*/ 2147483647 h 142"/>
                <a:gd name="T44" fmla="*/ 2147483647 w 127"/>
                <a:gd name="T45" fmla="*/ 2147483647 h 142"/>
                <a:gd name="T46" fmla="*/ 2147483647 w 127"/>
                <a:gd name="T47" fmla="*/ 2147483647 h 142"/>
                <a:gd name="T48" fmla="*/ 0 w 127"/>
                <a:gd name="T49" fmla="*/ 2147483647 h 142"/>
                <a:gd name="T50" fmla="*/ 2147483647 w 127"/>
                <a:gd name="T51" fmla="*/ 2147483647 h 142"/>
                <a:gd name="T52" fmla="*/ 2147483647 w 127"/>
                <a:gd name="T53" fmla="*/ 2147483647 h 142"/>
                <a:gd name="T54" fmla="*/ 2147483647 w 127"/>
                <a:gd name="T55" fmla="*/ 2147483647 h 142"/>
                <a:gd name="T56" fmla="*/ 2147483647 w 127"/>
                <a:gd name="T57" fmla="*/ 2147483647 h 142"/>
                <a:gd name="T58" fmla="*/ 2147483647 w 127"/>
                <a:gd name="T59" fmla="*/ 2147483647 h 142"/>
                <a:gd name="T60" fmla="*/ 2147483647 w 127"/>
                <a:gd name="T61" fmla="*/ 0 h 14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27" h="142">
                  <a:moveTo>
                    <a:pt x="65" y="32"/>
                  </a:moveTo>
                  <a:lnTo>
                    <a:pt x="54" y="33"/>
                  </a:lnTo>
                  <a:lnTo>
                    <a:pt x="47" y="37"/>
                  </a:lnTo>
                  <a:lnTo>
                    <a:pt x="43" y="44"/>
                  </a:lnTo>
                  <a:lnTo>
                    <a:pt x="41" y="53"/>
                  </a:lnTo>
                  <a:lnTo>
                    <a:pt x="43" y="64"/>
                  </a:lnTo>
                  <a:lnTo>
                    <a:pt x="47" y="70"/>
                  </a:lnTo>
                  <a:lnTo>
                    <a:pt x="54" y="74"/>
                  </a:lnTo>
                  <a:lnTo>
                    <a:pt x="64" y="76"/>
                  </a:lnTo>
                  <a:lnTo>
                    <a:pt x="88" y="76"/>
                  </a:lnTo>
                  <a:lnTo>
                    <a:pt x="88" y="32"/>
                  </a:lnTo>
                  <a:lnTo>
                    <a:pt x="65" y="32"/>
                  </a:lnTo>
                  <a:close/>
                  <a:moveTo>
                    <a:pt x="64" y="0"/>
                  </a:moveTo>
                  <a:lnTo>
                    <a:pt x="127" y="0"/>
                  </a:lnTo>
                  <a:lnTo>
                    <a:pt x="127" y="142"/>
                  </a:lnTo>
                  <a:lnTo>
                    <a:pt x="88" y="142"/>
                  </a:lnTo>
                  <a:lnTo>
                    <a:pt x="88" y="107"/>
                  </a:lnTo>
                  <a:lnTo>
                    <a:pt x="66" y="107"/>
                  </a:lnTo>
                  <a:lnTo>
                    <a:pt x="43" y="142"/>
                  </a:lnTo>
                  <a:lnTo>
                    <a:pt x="0" y="142"/>
                  </a:lnTo>
                  <a:lnTo>
                    <a:pt x="29" y="101"/>
                  </a:lnTo>
                  <a:lnTo>
                    <a:pt x="16" y="93"/>
                  </a:lnTo>
                  <a:lnTo>
                    <a:pt x="7" y="83"/>
                  </a:lnTo>
                  <a:lnTo>
                    <a:pt x="2" y="70"/>
                  </a:lnTo>
                  <a:lnTo>
                    <a:pt x="0" y="54"/>
                  </a:lnTo>
                  <a:lnTo>
                    <a:pt x="2" y="38"/>
                  </a:lnTo>
                  <a:lnTo>
                    <a:pt x="7" y="25"/>
                  </a:lnTo>
                  <a:lnTo>
                    <a:pt x="17" y="14"/>
                  </a:lnTo>
                  <a:lnTo>
                    <a:pt x="29" y="7"/>
                  </a:lnTo>
                  <a:lnTo>
                    <a:pt x="46" y="2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Freeform 35"/>
            <p:cNvSpPr>
              <a:spLocks noEditPoints="1"/>
            </p:cNvSpPr>
            <p:nvPr userDrawn="1"/>
          </p:nvSpPr>
          <p:spPr bwMode="auto">
            <a:xfrm>
              <a:off x="398547" y="445757"/>
              <a:ext cx="481262" cy="478837"/>
            </a:xfrm>
            <a:custGeom>
              <a:avLst/>
              <a:gdLst>
                <a:gd name="T0" fmla="*/ 2147483647 w 929"/>
                <a:gd name="T1" fmla="*/ 2147483647 h 927"/>
                <a:gd name="T2" fmla="*/ 2147483647 w 929"/>
                <a:gd name="T3" fmla="*/ 2147483647 h 927"/>
                <a:gd name="T4" fmla="*/ 2147483647 w 929"/>
                <a:gd name="T5" fmla="*/ 2147483647 h 927"/>
                <a:gd name="T6" fmla="*/ 2147483647 w 929"/>
                <a:gd name="T7" fmla="*/ 2147483647 h 927"/>
                <a:gd name="T8" fmla="*/ 2147483647 w 929"/>
                <a:gd name="T9" fmla="*/ 2147483647 h 927"/>
                <a:gd name="T10" fmla="*/ 2147483647 w 929"/>
                <a:gd name="T11" fmla="*/ 2147483647 h 927"/>
                <a:gd name="T12" fmla="*/ 2147483647 w 929"/>
                <a:gd name="T13" fmla="*/ 2147483647 h 927"/>
                <a:gd name="T14" fmla="*/ 2147483647 w 929"/>
                <a:gd name="T15" fmla="*/ 2147483647 h 927"/>
                <a:gd name="T16" fmla="*/ 2147483647 w 929"/>
                <a:gd name="T17" fmla="*/ 2147483647 h 927"/>
                <a:gd name="T18" fmla="*/ 2147483647 w 929"/>
                <a:gd name="T19" fmla="*/ 2147483647 h 927"/>
                <a:gd name="T20" fmla="*/ 2147483647 w 929"/>
                <a:gd name="T21" fmla="*/ 2147483647 h 927"/>
                <a:gd name="T22" fmla="*/ 2147483647 w 929"/>
                <a:gd name="T23" fmla="*/ 2147483647 h 927"/>
                <a:gd name="T24" fmla="*/ 2147483647 w 929"/>
                <a:gd name="T25" fmla="*/ 2147483647 h 927"/>
                <a:gd name="T26" fmla="*/ 2147483647 w 929"/>
                <a:gd name="T27" fmla="*/ 2147483647 h 927"/>
                <a:gd name="T28" fmla="*/ 2147483647 w 929"/>
                <a:gd name="T29" fmla="*/ 2147483647 h 927"/>
                <a:gd name="T30" fmla="*/ 2147483647 w 929"/>
                <a:gd name="T31" fmla="*/ 2147483647 h 927"/>
                <a:gd name="T32" fmla="*/ 2147483647 w 929"/>
                <a:gd name="T33" fmla="*/ 2147483647 h 927"/>
                <a:gd name="T34" fmla="*/ 2147483647 w 929"/>
                <a:gd name="T35" fmla="*/ 2147483647 h 927"/>
                <a:gd name="T36" fmla="*/ 2147483647 w 929"/>
                <a:gd name="T37" fmla="*/ 2147483647 h 927"/>
                <a:gd name="T38" fmla="*/ 2147483647 w 929"/>
                <a:gd name="T39" fmla="*/ 2147483647 h 927"/>
                <a:gd name="T40" fmla="*/ 2147483647 w 929"/>
                <a:gd name="T41" fmla="*/ 2147483647 h 927"/>
                <a:gd name="T42" fmla="*/ 2147483647 w 929"/>
                <a:gd name="T43" fmla="*/ 2147483647 h 927"/>
                <a:gd name="T44" fmla="*/ 2147483647 w 929"/>
                <a:gd name="T45" fmla="*/ 0 h 927"/>
                <a:gd name="T46" fmla="*/ 2147483647 w 929"/>
                <a:gd name="T47" fmla="*/ 2147483647 h 927"/>
                <a:gd name="T48" fmla="*/ 2147483647 w 929"/>
                <a:gd name="T49" fmla="*/ 2147483647 h 927"/>
                <a:gd name="T50" fmla="*/ 2147483647 w 929"/>
                <a:gd name="T51" fmla="*/ 2147483647 h 927"/>
                <a:gd name="T52" fmla="*/ 2147483647 w 929"/>
                <a:gd name="T53" fmla="*/ 2147483647 h 927"/>
                <a:gd name="T54" fmla="*/ 2147483647 w 929"/>
                <a:gd name="T55" fmla="*/ 2147483647 h 927"/>
                <a:gd name="T56" fmla="*/ 2147483647 w 929"/>
                <a:gd name="T57" fmla="*/ 2147483647 h 927"/>
                <a:gd name="T58" fmla="*/ 2147483647 w 929"/>
                <a:gd name="T59" fmla="*/ 2147483647 h 927"/>
                <a:gd name="T60" fmla="*/ 2147483647 w 929"/>
                <a:gd name="T61" fmla="*/ 2147483647 h 927"/>
                <a:gd name="T62" fmla="*/ 2147483647 w 929"/>
                <a:gd name="T63" fmla="*/ 2147483647 h 927"/>
                <a:gd name="T64" fmla="*/ 2147483647 w 929"/>
                <a:gd name="T65" fmla="*/ 2147483647 h 927"/>
                <a:gd name="T66" fmla="*/ 2147483647 w 929"/>
                <a:gd name="T67" fmla="*/ 2147483647 h 927"/>
                <a:gd name="T68" fmla="*/ 2147483647 w 929"/>
                <a:gd name="T69" fmla="*/ 2147483647 h 927"/>
                <a:gd name="T70" fmla="*/ 2147483647 w 929"/>
                <a:gd name="T71" fmla="*/ 2147483647 h 927"/>
                <a:gd name="T72" fmla="*/ 2147483647 w 929"/>
                <a:gd name="T73" fmla="*/ 2147483647 h 927"/>
                <a:gd name="T74" fmla="*/ 2147483647 w 929"/>
                <a:gd name="T75" fmla="*/ 2147483647 h 927"/>
                <a:gd name="T76" fmla="*/ 2147483647 w 929"/>
                <a:gd name="T77" fmla="*/ 2147483647 h 927"/>
                <a:gd name="T78" fmla="*/ 2147483647 w 929"/>
                <a:gd name="T79" fmla="*/ 2147483647 h 927"/>
                <a:gd name="T80" fmla="*/ 2147483647 w 929"/>
                <a:gd name="T81" fmla="*/ 2147483647 h 927"/>
                <a:gd name="T82" fmla="*/ 2147483647 w 929"/>
                <a:gd name="T83" fmla="*/ 2147483647 h 927"/>
                <a:gd name="T84" fmla="*/ 2147483647 w 929"/>
                <a:gd name="T85" fmla="*/ 2147483647 h 927"/>
                <a:gd name="T86" fmla="*/ 2147483647 w 929"/>
                <a:gd name="T87" fmla="*/ 2147483647 h 927"/>
                <a:gd name="T88" fmla="*/ 2147483647 w 929"/>
                <a:gd name="T89" fmla="*/ 2147483647 h 927"/>
                <a:gd name="T90" fmla="*/ 2147483647 w 929"/>
                <a:gd name="T91" fmla="*/ 2147483647 h 927"/>
                <a:gd name="T92" fmla="*/ 2147483647 w 929"/>
                <a:gd name="T93" fmla="*/ 2147483647 h 927"/>
                <a:gd name="T94" fmla="*/ 2147483647 w 929"/>
                <a:gd name="T95" fmla="*/ 2147483647 h 927"/>
                <a:gd name="T96" fmla="*/ 2147483647 w 929"/>
                <a:gd name="T97" fmla="*/ 0 h 92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929" h="927">
                  <a:moveTo>
                    <a:pt x="525" y="118"/>
                  </a:moveTo>
                  <a:lnTo>
                    <a:pt x="480" y="130"/>
                  </a:lnTo>
                  <a:lnTo>
                    <a:pt x="439" y="146"/>
                  </a:lnTo>
                  <a:lnTo>
                    <a:pt x="402" y="165"/>
                  </a:lnTo>
                  <a:lnTo>
                    <a:pt x="368" y="188"/>
                  </a:lnTo>
                  <a:lnTo>
                    <a:pt x="341" y="213"/>
                  </a:lnTo>
                  <a:lnTo>
                    <a:pt x="317" y="239"/>
                  </a:lnTo>
                  <a:lnTo>
                    <a:pt x="296" y="269"/>
                  </a:lnTo>
                  <a:lnTo>
                    <a:pt x="278" y="301"/>
                  </a:lnTo>
                  <a:lnTo>
                    <a:pt x="458" y="301"/>
                  </a:lnTo>
                  <a:lnTo>
                    <a:pt x="458" y="403"/>
                  </a:lnTo>
                  <a:lnTo>
                    <a:pt x="118" y="403"/>
                  </a:lnTo>
                  <a:lnTo>
                    <a:pt x="130" y="448"/>
                  </a:lnTo>
                  <a:lnTo>
                    <a:pt x="146" y="489"/>
                  </a:lnTo>
                  <a:lnTo>
                    <a:pt x="167" y="526"/>
                  </a:lnTo>
                  <a:lnTo>
                    <a:pt x="189" y="560"/>
                  </a:lnTo>
                  <a:lnTo>
                    <a:pt x="213" y="587"/>
                  </a:lnTo>
                  <a:lnTo>
                    <a:pt x="240" y="611"/>
                  </a:lnTo>
                  <a:lnTo>
                    <a:pt x="269" y="632"/>
                  </a:lnTo>
                  <a:lnTo>
                    <a:pt x="302" y="650"/>
                  </a:lnTo>
                  <a:lnTo>
                    <a:pt x="302" y="470"/>
                  </a:lnTo>
                  <a:lnTo>
                    <a:pt x="405" y="470"/>
                  </a:lnTo>
                  <a:lnTo>
                    <a:pt x="405" y="809"/>
                  </a:lnTo>
                  <a:lnTo>
                    <a:pt x="450" y="796"/>
                  </a:lnTo>
                  <a:lnTo>
                    <a:pt x="490" y="781"/>
                  </a:lnTo>
                  <a:lnTo>
                    <a:pt x="528" y="761"/>
                  </a:lnTo>
                  <a:lnTo>
                    <a:pt x="562" y="738"/>
                  </a:lnTo>
                  <a:lnTo>
                    <a:pt x="588" y="715"/>
                  </a:lnTo>
                  <a:lnTo>
                    <a:pt x="613" y="688"/>
                  </a:lnTo>
                  <a:lnTo>
                    <a:pt x="634" y="658"/>
                  </a:lnTo>
                  <a:lnTo>
                    <a:pt x="653" y="626"/>
                  </a:lnTo>
                  <a:lnTo>
                    <a:pt x="474" y="626"/>
                  </a:lnTo>
                  <a:lnTo>
                    <a:pt x="474" y="523"/>
                  </a:lnTo>
                  <a:lnTo>
                    <a:pt x="811" y="523"/>
                  </a:lnTo>
                  <a:lnTo>
                    <a:pt x="799" y="478"/>
                  </a:lnTo>
                  <a:lnTo>
                    <a:pt x="783" y="437"/>
                  </a:lnTo>
                  <a:lnTo>
                    <a:pt x="764" y="400"/>
                  </a:lnTo>
                  <a:lnTo>
                    <a:pt x="741" y="366"/>
                  </a:lnTo>
                  <a:lnTo>
                    <a:pt x="716" y="340"/>
                  </a:lnTo>
                  <a:lnTo>
                    <a:pt x="690" y="316"/>
                  </a:lnTo>
                  <a:lnTo>
                    <a:pt x="660" y="295"/>
                  </a:lnTo>
                  <a:lnTo>
                    <a:pt x="628" y="276"/>
                  </a:lnTo>
                  <a:lnTo>
                    <a:pt x="628" y="461"/>
                  </a:lnTo>
                  <a:lnTo>
                    <a:pt x="525" y="461"/>
                  </a:lnTo>
                  <a:lnTo>
                    <a:pt x="525" y="118"/>
                  </a:lnTo>
                  <a:close/>
                  <a:moveTo>
                    <a:pt x="628" y="0"/>
                  </a:moveTo>
                  <a:lnTo>
                    <a:pt x="628" y="164"/>
                  </a:lnTo>
                  <a:lnTo>
                    <a:pt x="673" y="184"/>
                  </a:lnTo>
                  <a:lnTo>
                    <a:pt x="715" y="209"/>
                  </a:lnTo>
                  <a:lnTo>
                    <a:pt x="755" y="237"/>
                  </a:lnTo>
                  <a:lnTo>
                    <a:pt x="789" y="268"/>
                  </a:lnTo>
                  <a:lnTo>
                    <a:pt x="821" y="304"/>
                  </a:lnTo>
                  <a:lnTo>
                    <a:pt x="847" y="339"/>
                  </a:lnTo>
                  <a:lnTo>
                    <a:pt x="869" y="379"/>
                  </a:lnTo>
                  <a:lnTo>
                    <a:pt x="887" y="421"/>
                  </a:lnTo>
                  <a:lnTo>
                    <a:pt x="903" y="467"/>
                  </a:lnTo>
                  <a:lnTo>
                    <a:pt x="914" y="516"/>
                  </a:lnTo>
                  <a:lnTo>
                    <a:pt x="922" y="569"/>
                  </a:lnTo>
                  <a:lnTo>
                    <a:pt x="929" y="626"/>
                  </a:lnTo>
                  <a:lnTo>
                    <a:pt x="765" y="626"/>
                  </a:lnTo>
                  <a:lnTo>
                    <a:pt x="744" y="671"/>
                  </a:lnTo>
                  <a:lnTo>
                    <a:pt x="719" y="714"/>
                  </a:lnTo>
                  <a:lnTo>
                    <a:pt x="692" y="752"/>
                  </a:lnTo>
                  <a:lnTo>
                    <a:pt x="660" y="787"/>
                  </a:lnTo>
                  <a:lnTo>
                    <a:pt x="625" y="818"/>
                  </a:lnTo>
                  <a:lnTo>
                    <a:pt x="588" y="843"/>
                  </a:lnTo>
                  <a:lnTo>
                    <a:pt x="549" y="866"/>
                  </a:lnTo>
                  <a:lnTo>
                    <a:pt x="507" y="885"/>
                  </a:lnTo>
                  <a:lnTo>
                    <a:pt x="461" y="900"/>
                  </a:lnTo>
                  <a:lnTo>
                    <a:pt x="412" y="912"/>
                  </a:lnTo>
                  <a:lnTo>
                    <a:pt x="359" y="920"/>
                  </a:lnTo>
                  <a:lnTo>
                    <a:pt x="302" y="927"/>
                  </a:lnTo>
                  <a:lnTo>
                    <a:pt x="302" y="762"/>
                  </a:lnTo>
                  <a:lnTo>
                    <a:pt x="256" y="742"/>
                  </a:lnTo>
                  <a:lnTo>
                    <a:pt x="214" y="718"/>
                  </a:lnTo>
                  <a:lnTo>
                    <a:pt x="176" y="690"/>
                  </a:lnTo>
                  <a:lnTo>
                    <a:pt x="140" y="658"/>
                  </a:lnTo>
                  <a:lnTo>
                    <a:pt x="109" y="623"/>
                  </a:lnTo>
                  <a:lnTo>
                    <a:pt x="83" y="587"/>
                  </a:lnTo>
                  <a:lnTo>
                    <a:pt x="61" y="548"/>
                  </a:lnTo>
                  <a:lnTo>
                    <a:pt x="42" y="505"/>
                  </a:lnTo>
                  <a:lnTo>
                    <a:pt x="27" y="459"/>
                  </a:lnTo>
                  <a:lnTo>
                    <a:pt x="15" y="411"/>
                  </a:lnTo>
                  <a:lnTo>
                    <a:pt x="7" y="357"/>
                  </a:lnTo>
                  <a:lnTo>
                    <a:pt x="0" y="301"/>
                  </a:lnTo>
                  <a:lnTo>
                    <a:pt x="165" y="301"/>
                  </a:lnTo>
                  <a:lnTo>
                    <a:pt x="186" y="255"/>
                  </a:lnTo>
                  <a:lnTo>
                    <a:pt x="210" y="214"/>
                  </a:lnTo>
                  <a:lnTo>
                    <a:pt x="237" y="174"/>
                  </a:lnTo>
                  <a:lnTo>
                    <a:pt x="269" y="139"/>
                  </a:lnTo>
                  <a:lnTo>
                    <a:pt x="305" y="108"/>
                  </a:lnTo>
                  <a:lnTo>
                    <a:pt x="341" y="83"/>
                  </a:lnTo>
                  <a:lnTo>
                    <a:pt x="380" y="61"/>
                  </a:lnTo>
                  <a:lnTo>
                    <a:pt x="423" y="41"/>
                  </a:lnTo>
                  <a:lnTo>
                    <a:pt x="468" y="26"/>
                  </a:lnTo>
                  <a:lnTo>
                    <a:pt x="518" y="14"/>
                  </a:lnTo>
                  <a:lnTo>
                    <a:pt x="570" y="6"/>
                  </a:lnTo>
                  <a:lnTo>
                    <a:pt x="628" y="0"/>
                  </a:lnTo>
                  <a:close/>
                </a:path>
              </a:pathLst>
            </a:custGeom>
            <a:solidFill>
              <a:srgbClr val="00963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1" name="object 3"/>
          <p:cNvGrpSpPr/>
          <p:nvPr/>
        </p:nvGrpSpPr>
        <p:grpSpPr>
          <a:xfrm>
            <a:off x="6032500" y="1647825"/>
            <a:ext cx="3856691" cy="4692009"/>
            <a:chOff x="5452409" y="1375416"/>
            <a:chExt cx="4367530" cy="5198110"/>
          </a:xfrm>
        </p:grpSpPr>
        <p:pic>
          <p:nvPicPr>
            <p:cNvPr id="32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53989" y="1377010"/>
              <a:ext cx="4363796" cy="5194350"/>
            </a:xfrm>
            <a:prstGeom prst="rect">
              <a:avLst/>
            </a:prstGeom>
          </p:spPr>
        </p:pic>
        <p:sp>
          <p:nvSpPr>
            <p:cNvPr id="33" name="object 5"/>
            <p:cNvSpPr/>
            <p:nvPr/>
          </p:nvSpPr>
          <p:spPr>
            <a:xfrm>
              <a:off x="5453997" y="1377003"/>
              <a:ext cx="4364355" cy="5194935"/>
            </a:xfrm>
            <a:custGeom>
              <a:avLst/>
              <a:gdLst/>
              <a:ahLst/>
              <a:cxnLst/>
              <a:rect l="l" t="t" r="r" b="b"/>
              <a:pathLst>
                <a:path w="4364355" h="5194934">
                  <a:moveTo>
                    <a:pt x="159512" y="4812093"/>
                  </a:moveTo>
                  <a:lnTo>
                    <a:pt x="1400365" y="5193360"/>
                  </a:lnTo>
                  <a:lnTo>
                    <a:pt x="1412780" y="5194361"/>
                  </a:lnTo>
                  <a:lnTo>
                    <a:pt x="1423723" y="5189789"/>
                  </a:lnTo>
                  <a:lnTo>
                    <a:pt x="1431519" y="5180853"/>
                  </a:lnTo>
                  <a:lnTo>
                    <a:pt x="1434490" y="5168760"/>
                  </a:lnTo>
                  <a:lnTo>
                    <a:pt x="1434490" y="4818341"/>
                  </a:lnTo>
                  <a:lnTo>
                    <a:pt x="1434490" y="4809388"/>
                  </a:lnTo>
                  <a:lnTo>
                    <a:pt x="1437690" y="4805375"/>
                  </a:lnTo>
                  <a:lnTo>
                    <a:pt x="1446644" y="4805375"/>
                  </a:lnTo>
                  <a:lnTo>
                    <a:pt x="4201744" y="4805375"/>
                  </a:lnTo>
                  <a:lnTo>
                    <a:pt x="4244822" y="4799587"/>
                  </a:lnTo>
                  <a:lnTo>
                    <a:pt x="4283530" y="4783253"/>
                  </a:lnTo>
                  <a:lnTo>
                    <a:pt x="4316325" y="4757916"/>
                  </a:lnTo>
                  <a:lnTo>
                    <a:pt x="4341661" y="4725122"/>
                  </a:lnTo>
                  <a:lnTo>
                    <a:pt x="4357995" y="4686414"/>
                  </a:lnTo>
                  <a:lnTo>
                    <a:pt x="4363783" y="4643335"/>
                  </a:lnTo>
                  <a:lnTo>
                    <a:pt x="4363783" y="162039"/>
                  </a:lnTo>
                  <a:lnTo>
                    <a:pt x="4357995" y="118965"/>
                  </a:lnTo>
                  <a:lnTo>
                    <a:pt x="4341661" y="80258"/>
                  </a:lnTo>
                  <a:lnTo>
                    <a:pt x="4316325" y="47463"/>
                  </a:lnTo>
                  <a:lnTo>
                    <a:pt x="4283530" y="22124"/>
                  </a:lnTo>
                  <a:lnTo>
                    <a:pt x="4244822" y="5788"/>
                  </a:lnTo>
                  <a:lnTo>
                    <a:pt x="4201744" y="0"/>
                  </a:lnTo>
                  <a:lnTo>
                    <a:pt x="162052" y="0"/>
                  </a:lnTo>
                  <a:lnTo>
                    <a:pt x="118972" y="5788"/>
                  </a:lnTo>
                  <a:lnTo>
                    <a:pt x="80262" y="22124"/>
                  </a:lnTo>
                  <a:lnTo>
                    <a:pt x="47464" y="47463"/>
                  </a:lnTo>
                  <a:lnTo>
                    <a:pt x="22125" y="80258"/>
                  </a:lnTo>
                  <a:lnTo>
                    <a:pt x="5788" y="118965"/>
                  </a:lnTo>
                  <a:lnTo>
                    <a:pt x="0" y="162039"/>
                  </a:lnTo>
                  <a:lnTo>
                    <a:pt x="0" y="4643335"/>
                  </a:lnTo>
                  <a:lnTo>
                    <a:pt x="6365" y="4687272"/>
                  </a:lnTo>
                  <a:lnTo>
                    <a:pt x="24153" y="4725856"/>
                  </a:lnTo>
                  <a:lnTo>
                    <a:pt x="51399" y="4758282"/>
                  </a:lnTo>
                  <a:lnTo>
                    <a:pt x="86137" y="4783744"/>
                  </a:lnTo>
                  <a:lnTo>
                    <a:pt x="126403" y="4801438"/>
                  </a:lnTo>
                  <a:lnTo>
                    <a:pt x="143904" y="4807046"/>
                  </a:lnTo>
                  <a:lnTo>
                    <a:pt x="153916" y="4810271"/>
                  </a:lnTo>
                  <a:lnTo>
                    <a:pt x="158448" y="4811743"/>
                  </a:lnTo>
                  <a:lnTo>
                    <a:pt x="159512" y="4812093"/>
                  </a:lnTo>
                  <a:close/>
                </a:path>
              </a:pathLst>
            </a:custGeom>
            <a:ln w="3175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D2A4C93-AC5C-45BF-B02B-DE5EA9EEEE1A}"/>
              </a:ext>
            </a:extLst>
          </p:cNvPr>
          <p:cNvSpPr/>
          <p:nvPr/>
        </p:nvSpPr>
        <p:spPr>
          <a:xfrm>
            <a:off x="469900" y="2105025"/>
            <a:ext cx="988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9B3A"/>
                </a:solidFill>
                <a:latin typeface="Arial"/>
                <a:cs typeface="Arial"/>
              </a:rPr>
              <a:t>- Агентский канал останется ключевым каналом в страховании</a:t>
            </a:r>
          </a:p>
          <a:p>
            <a:endParaRPr lang="ru-RU" sz="2400" b="1" dirty="0">
              <a:solidFill>
                <a:srgbClr val="009B3A"/>
              </a:solidFill>
              <a:latin typeface="Arial"/>
              <a:cs typeface="Arial"/>
            </a:endParaRPr>
          </a:p>
          <a:p>
            <a:r>
              <a:rPr lang="ru-RU" sz="2400" b="1" dirty="0">
                <a:solidFill>
                  <a:srgbClr val="009B3A"/>
                </a:solidFill>
                <a:latin typeface="Arial"/>
                <a:cs typeface="Arial"/>
              </a:rPr>
              <a:t>- ИИ не заменит сотрудников, а усилит, освободив от рутины</a:t>
            </a:r>
          </a:p>
          <a:p>
            <a:endParaRPr lang="ru-RU" sz="2400" b="1" dirty="0">
              <a:solidFill>
                <a:srgbClr val="009B3A"/>
              </a:solidFill>
              <a:latin typeface="Arial"/>
              <a:cs typeface="Arial"/>
            </a:endParaRPr>
          </a:p>
          <a:p>
            <a:r>
              <a:rPr lang="ru-RU" sz="2400" b="1" dirty="0">
                <a:solidFill>
                  <a:srgbClr val="009B3A"/>
                </a:solidFill>
                <a:latin typeface="Arial"/>
                <a:cs typeface="Arial"/>
              </a:rPr>
              <a:t>- Внедрение зрелых технологий в процессы</a:t>
            </a:r>
          </a:p>
        </p:txBody>
      </p:sp>
    </p:spTree>
    <p:extLst>
      <p:ext uri="{BB962C8B-B14F-4D97-AF65-F5344CB8AC3E}">
        <p14:creationId xmlns:p14="http://schemas.microsoft.com/office/powerpoint/2010/main" val="3548403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898D13C-F051-4F1F-8B26-FE9B6B544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altLang="ru-RU">
                <a:solidFill>
                  <a:srgbClr val="009639"/>
                </a:solidFill>
              </a:rPr>
              <a:t>СТРАХОВОЕ ОБЩЕСТВО РЕСО-ГАРАНТИЯ • ОСНОВАНО В 1991 ГОДУ</a:t>
            </a:r>
            <a:endParaRPr lang="ru-RU" altLang="ru-RU" dirty="0">
              <a:solidFill>
                <a:srgbClr val="009639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9E1BA27-5D94-4929-A0A5-01B69AC3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8962E-FCEB-4E2F-868C-EF151B249F7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D33CCB6-7816-4E47-95DC-F43B80CE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1CE1644-1242-4A8C-928D-77B65D2257FB}"/>
              </a:ext>
            </a:extLst>
          </p:cNvPr>
          <p:cNvSpPr/>
          <p:nvPr/>
        </p:nvSpPr>
        <p:spPr>
          <a:xfrm>
            <a:off x="1612900" y="2556390"/>
            <a:ext cx="7772400" cy="198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algn="ctr">
              <a:spcBef>
                <a:spcPts val="380"/>
              </a:spcBef>
            </a:pPr>
            <a:r>
              <a:rPr lang="ru-RU" sz="2800" b="1" dirty="0">
                <a:solidFill>
                  <a:srgbClr val="009B3A"/>
                </a:solidFill>
                <a:latin typeface="Arial"/>
                <a:cs typeface="Arial"/>
              </a:rPr>
              <a:t>Мировые расходы ИИ в 2026 г.</a:t>
            </a:r>
            <a:r>
              <a:rPr lang="en-US" sz="2800" b="1" dirty="0">
                <a:solidFill>
                  <a:srgbClr val="009B3A"/>
                </a:solidFill>
                <a:latin typeface="Arial"/>
                <a:cs typeface="Arial"/>
              </a:rPr>
              <a:t> </a:t>
            </a:r>
            <a:r>
              <a:rPr lang="ru-RU" sz="2800" b="1" dirty="0">
                <a:solidFill>
                  <a:srgbClr val="009B3A"/>
                </a:solidFill>
                <a:latin typeface="Arial"/>
                <a:cs typeface="Arial"/>
              </a:rPr>
              <a:t>на 47% больше, чем в 2025-м</a:t>
            </a:r>
            <a:endParaRPr lang="en-US" sz="2800" b="1" dirty="0">
              <a:solidFill>
                <a:srgbClr val="009B3A"/>
              </a:solidFill>
              <a:latin typeface="Arial"/>
              <a:cs typeface="Arial"/>
            </a:endParaRPr>
          </a:p>
          <a:p>
            <a:pPr marL="12700" algn="ctr">
              <a:spcBef>
                <a:spcPts val="380"/>
              </a:spcBef>
            </a:pPr>
            <a:r>
              <a:rPr lang="en-US" sz="2800" b="1" dirty="0">
                <a:solidFill>
                  <a:srgbClr val="009B3A"/>
                </a:solidFill>
                <a:latin typeface="Arial"/>
                <a:cs typeface="Arial"/>
              </a:rPr>
              <a:t>  </a:t>
            </a:r>
          </a:p>
          <a:p>
            <a:pPr marL="12700" algn="ctr">
              <a:spcBef>
                <a:spcPts val="380"/>
              </a:spcBef>
            </a:pPr>
            <a:r>
              <a:rPr lang="ru-RU" sz="3200" b="1" dirty="0">
                <a:solidFill>
                  <a:srgbClr val="009B3A"/>
                </a:solidFill>
                <a:latin typeface="Arial"/>
                <a:cs typeface="Arial"/>
              </a:rPr>
              <a:t>$2,59 трлн</a:t>
            </a:r>
            <a:r>
              <a:rPr lang="en-US" sz="3200" b="1" dirty="0">
                <a:solidFill>
                  <a:srgbClr val="009B3A"/>
                </a:solidFill>
                <a:latin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3191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1112</TotalTime>
  <Words>81</Words>
  <Application>Microsoft Office PowerPoint</Application>
  <PresentationFormat>Произвольный</PresentationFormat>
  <Paragraphs>16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Roboto Light</vt:lpstr>
      <vt:lpstr>Office Theme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Катерина К. Кравчук</dc:creator>
  <cp:lastModifiedBy>Виктория В. Гайсарова</cp:lastModifiedBy>
  <cp:revision>16</cp:revision>
  <dcterms:created xsi:type="dcterms:W3CDTF">2025-09-05T10:04:18Z</dcterms:created>
  <dcterms:modified xsi:type="dcterms:W3CDTF">2026-09-09T15:04:04Z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2025-09-05T00:00:00Z</vt:filetime>
  </property>
  <property fmtid="{D5CDD505-2E9C-101B-9397-08002B2CF9AE}" pid="3" name="Creator">
    <vt:lpwstr>Adobe InDesign 20.0 (Windows)</vt:lpwstr>
  </property>
  <property fmtid="{D5CDD505-2E9C-101B-9397-08002B2CF9AE}" pid="4" name="LastSaved">
    <vt:filetime>2025-09-05T00:00:00Z</vt:filetime>
  </property>
  <property fmtid="{D5CDD505-2E9C-101B-9397-08002B2CF9AE}" pid="5" name="Producer">
    <vt:lpwstr>Adobe PDF Library 17.0</vt:lpwstr>
  </property>
</Properties>
</file>