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7" r:id="rId1"/>
    <p:sldMasterId id="2147483707" r:id="rId2"/>
    <p:sldMasterId id="2147483736" r:id="rId3"/>
    <p:sldMasterId id="2147483770" r:id="rId4"/>
  </p:sldMasterIdLst>
  <p:notesMasterIdLst>
    <p:notesMasterId r:id="rId12"/>
  </p:notesMasterIdLst>
  <p:sldIdLst>
    <p:sldId id="390" r:id="rId5"/>
    <p:sldId id="409" r:id="rId6"/>
    <p:sldId id="415" r:id="rId7"/>
    <p:sldId id="417" r:id="rId8"/>
    <p:sldId id="418" r:id="rId9"/>
    <p:sldId id="419" r:id="rId10"/>
    <p:sldId id="308" r:id="rId11"/>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E3E8EC"/>
    <a:srgbClr val="7700FF"/>
    <a:srgbClr val="5B9BD5"/>
    <a:srgbClr val="FF4F13"/>
    <a:srgbClr val="7700A0"/>
    <a:srgbClr val="E7C709"/>
    <a:srgbClr val="22CE95"/>
    <a:srgbClr val="D652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6" autoAdjust="0"/>
    <p:restoredTop sz="95698" autoAdjust="0"/>
  </p:normalViewPr>
  <p:slideViewPr>
    <p:cSldViewPr snapToGrid="0" showGuides="1">
      <p:cViewPr varScale="1">
        <p:scale>
          <a:sx n="103" d="100"/>
          <a:sy n="103" d="100"/>
        </p:scale>
        <p:origin x="798" y="108"/>
      </p:cViewPr>
      <p:guideLst>
        <p:guide orient="horz" pos="2137"/>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30608E4E-8A36-41B6-9F28-AB8E8996756D}" type="datetimeFigureOut">
              <a:rPr lang="ru-RU" smtClean="0"/>
              <a:t>29.05.2025</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BFBC81C-E84D-4705-859D-6458D6470177}" type="slidenum">
              <a:rPr lang="ru-RU" smtClean="0"/>
              <a:t>‹#›</a:t>
            </a:fld>
            <a:endParaRPr lang="ru-RU"/>
          </a:p>
        </p:txBody>
      </p:sp>
    </p:spTree>
    <p:extLst>
      <p:ext uri="{BB962C8B-B14F-4D97-AF65-F5344CB8AC3E}">
        <p14:creationId xmlns:p14="http://schemas.microsoft.com/office/powerpoint/2010/main" val="3552199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956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744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mailto:pr@rt.ru" TargetMode="External"/><Relationship Id="rId2" Type="http://schemas.openxmlformats.org/officeDocument/2006/relationships/hyperlink" Target="mailto:rostelecom@rt.ru" TargetMode="External"/><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mailto:pr@rt.ru" TargetMode="External"/><Relationship Id="rId2" Type="http://schemas.openxmlformats.org/officeDocument/2006/relationships/hyperlink" Target="mailto:rostelecom@rt.ru" TargetMode="External"/><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093931-D69F-42DC-9A07-1025C25E5EEC}"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3231833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093931-D69F-42DC-9A07-1025C25E5EEC}"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419728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093931-D69F-42DC-9A07-1025C25E5EEC}"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326609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093931-D69F-42DC-9A07-1025C25E5EEC}" type="datetimeFigureOut">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428100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093931-D69F-42DC-9A07-1025C25E5EEC}" type="datetimeFigureOut">
              <a:rPr lang="ru-RU" smtClean="0"/>
              <a:t>29.05.2025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2400714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093931-D69F-42DC-9A07-1025C25E5EEC}" type="datetimeFigureOut">
              <a:rPr lang="ru-RU" smtClean="0"/>
              <a:t>29.05.2025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278131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093931-D69F-42DC-9A07-1025C25E5EEC}" type="datetimeFigureOut">
              <a:rPr lang="ru-RU" smtClean="0"/>
              <a:t>29.05.2025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1471479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093931-D69F-42DC-9A07-1025C25E5EEC}" type="datetimeFigureOut">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1848835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093931-D69F-42DC-9A07-1025C25E5EEC}" type="datetimeFigureOut">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789018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093931-D69F-42DC-9A07-1025C25E5EEC}"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69848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093931-D69F-42DC-9A07-1025C25E5EEC}"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6754EC5-1F0D-4A36-8C55-DAF9C4C9B717}" type="slidenum">
              <a:rPr lang="ru-RU" smtClean="0"/>
              <a:t>‹#›</a:t>
            </a:fld>
            <a:endParaRPr lang="ru-RU"/>
          </a:p>
        </p:txBody>
      </p:sp>
    </p:spTree>
    <p:extLst>
      <p:ext uri="{BB962C8B-B14F-4D97-AF65-F5344CB8AC3E}">
        <p14:creationId xmlns:p14="http://schemas.microsoft.com/office/powerpoint/2010/main" val="3971124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7BC020B-82D6-4347-B965-9099824C2549}"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2047486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BC020B-82D6-4347-B965-9099824C2549}"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2355266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7BC020B-82D6-4347-B965-9099824C2549}"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2220955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7BC020B-82D6-4347-B965-9099824C2549}" type="datetimeFigureOut">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1997780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7BC020B-82D6-4347-B965-9099824C2549}" type="datetimeFigureOut">
              <a:rPr lang="ru-RU" smtClean="0"/>
              <a:t>29.05.2025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2496123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7BC020B-82D6-4347-B965-9099824C2549}" type="datetimeFigureOut">
              <a:rPr lang="ru-RU" smtClean="0"/>
              <a:t>29.05.2025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219084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C020B-82D6-4347-B965-9099824C2549}" type="datetimeFigureOut">
              <a:rPr lang="ru-RU" smtClean="0"/>
              <a:t>29.05.2025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3794607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BC020B-82D6-4347-B965-9099824C2549}" type="datetimeFigureOut">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2308285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BC020B-82D6-4347-B965-9099824C2549}" type="datetimeFigureOut">
              <a:rPr lang="ru-RU" smtClean="0"/>
              <a:t>29.05.2025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3857296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BC020B-82D6-4347-B965-9099824C2549}"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2629745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BC020B-82D6-4347-B965-9099824C2549}" type="datetimeFigureOut">
              <a:rPr lang="ru-RU" smtClean="0"/>
              <a:t>29.05.2025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573E5EC-B206-410D-A0A9-C95B7CB91713}" type="slidenum">
              <a:rPr lang="ru-RU" smtClean="0"/>
              <a:t>‹#›</a:t>
            </a:fld>
            <a:endParaRPr lang="ru-RU"/>
          </a:p>
        </p:txBody>
      </p:sp>
    </p:spTree>
    <p:extLst>
      <p:ext uri="{BB962C8B-B14F-4D97-AF65-F5344CB8AC3E}">
        <p14:creationId xmlns:p14="http://schemas.microsoft.com/office/powerpoint/2010/main" val="39091766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 ">
    <p:bg>
      <p:bgPr>
        <a:solidFill>
          <a:srgbClr val="FFFFFF"/>
        </a:solidFill>
        <a:effectLst/>
      </p:bgPr>
    </p:bg>
    <p:spTree>
      <p:nvGrpSpPr>
        <p:cNvPr id="1" name=""/>
        <p:cNvGrpSpPr/>
        <p:nvPr/>
      </p:nvGrpSpPr>
      <p:grpSpPr>
        <a:xfrm>
          <a:off x="0" y="0"/>
          <a:ext cx="0" cy="0"/>
          <a:chOff x="0" y="0"/>
          <a:chExt cx="0" cy="0"/>
        </a:xfrm>
      </p:grpSpPr>
      <p:sp>
        <p:nvSpPr>
          <p:cNvPr id="22" name="Рисунок 21">
            <a:extLst>
              <a:ext uri="{FF2B5EF4-FFF2-40B4-BE49-F238E27FC236}">
                <a16:creationId xmlns:a16="http://schemas.microsoft.com/office/drawing/2014/main" id="{92E0083F-874C-43F9-8135-355E38DE3676}"/>
              </a:ext>
            </a:extLst>
          </p:cNvPr>
          <p:cNvSpPr>
            <a:spLocks noGrp="1"/>
          </p:cNvSpPr>
          <p:nvPr>
            <p:ph type="pic" sz="quarter" idx="11" hasCustomPrompt="1"/>
          </p:nvPr>
        </p:nvSpPr>
        <p:spPr>
          <a:xfrm>
            <a:off x="5971142" y="0"/>
            <a:ext cx="6224084" cy="6859200"/>
          </a:xfrm>
          <a:custGeom>
            <a:avLst/>
            <a:gdLst>
              <a:gd name="connsiteX0" fmla="*/ 0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0 w 5005840"/>
              <a:gd name="connsiteY4" fmla="*/ 0 h 5143500"/>
              <a:gd name="connsiteX0" fmla="*/ 2235941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2235941 w 5005840"/>
              <a:gd name="connsiteY4" fmla="*/ 0 h 5143500"/>
              <a:gd name="connsiteX0" fmla="*/ 1882195 w 4652094"/>
              <a:gd name="connsiteY0" fmla="*/ 0 h 5143500"/>
              <a:gd name="connsiteX1" fmla="*/ 4652094 w 4652094"/>
              <a:gd name="connsiteY1" fmla="*/ 0 h 5143500"/>
              <a:gd name="connsiteX2" fmla="*/ 4652094 w 4652094"/>
              <a:gd name="connsiteY2" fmla="*/ 5143500 h 5143500"/>
              <a:gd name="connsiteX3" fmla="*/ 0 w 4652094"/>
              <a:gd name="connsiteY3" fmla="*/ 5136825 h 5143500"/>
              <a:gd name="connsiteX4" fmla="*/ 1882195 w 4652094"/>
              <a:gd name="connsiteY4" fmla="*/ 0 h 5143500"/>
              <a:gd name="connsiteX0" fmla="*/ 1839332 w 4609231"/>
              <a:gd name="connsiteY0" fmla="*/ 0 h 5167782"/>
              <a:gd name="connsiteX1" fmla="*/ 4609231 w 4609231"/>
              <a:gd name="connsiteY1" fmla="*/ 0 h 5167782"/>
              <a:gd name="connsiteX2" fmla="*/ 4609231 w 4609231"/>
              <a:gd name="connsiteY2" fmla="*/ 5143500 h 5167782"/>
              <a:gd name="connsiteX3" fmla="*/ 0 w 4609231"/>
              <a:gd name="connsiteY3" fmla="*/ 5167782 h 5167782"/>
              <a:gd name="connsiteX4" fmla="*/ 1839332 w 4609231"/>
              <a:gd name="connsiteY4" fmla="*/ 0 h 5167782"/>
              <a:gd name="connsiteX0" fmla="*/ 1886957 w 4656856"/>
              <a:gd name="connsiteY0" fmla="*/ 0 h 5146350"/>
              <a:gd name="connsiteX1" fmla="*/ 4656856 w 4656856"/>
              <a:gd name="connsiteY1" fmla="*/ 0 h 5146350"/>
              <a:gd name="connsiteX2" fmla="*/ 4656856 w 4656856"/>
              <a:gd name="connsiteY2" fmla="*/ 5143500 h 5146350"/>
              <a:gd name="connsiteX3" fmla="*/ 0 w 4656856"/>
              <a:gd name="connsiteY3" fmla="*/ 5146350 h 5146350"/>
              <a:gd name="connsiteX4" fmla="*/ 1886957 w 4656856"/>
              <a:gd name="connsiteY4" fmla="*/ 0 h 5146350"/>
              <a:gd name="connsiteX0" fmla="*/ 1883782 w 4656856"/>
              <a:gd name="connsiteY0" fmla="*/ 0 h 5149525"/>
              <a:gd name="connsiteX1" fmla="*/ 4656856 w 4656856"/>
              <a:gd name="connsiteY1" fmla="*/ 3175 h 5149525"/>
              <a:gd name="connsiteX2" fmla="*/ 4656856 w 4656856"/>
              <a:gd name="connsiteY2" fmla="*/ 5146675 h 5149525"/>
              <a:gd name="connsiteX3" fmla="*/ 0 w 4656856"/>
              <a:gd name="connsiteY3" fmla="*/ 5149525 h 5149525"/>
              <a:gd name="connsiteX4" fmla="*/ 1883782 w 4656856"/>
              <a:gd name="connsiteY4" fmla="*/ 0 h 5149525"/>
              <a:gd name="connsiteX0" fmla="*/ 1820886 w 4593960"/>
              <a:gd name="connsiteY0" fmla="*/ 0 h 5146675"/>
              <a:gd name="connsiteX1" fmla="*/ 4593960 w 4593960"/>
              <a:gd name="connsiteY1" fmla="*/ 3175 h 5146675"/>
              <a:gd name="connsiteX2" fmla="*/ 4593960 w 4593960"/>
              <a:gd name="connsiteY2" fmla="*/ 5146675 h 5146675"/>
              <a:gd name="connsiteX3" fmla="*/ 0 w 4593960"/>
              <a:gd name="connsiteY3" fmla="*/ 5098725 h 5146675"/>
              <a:gd name="connsiteX4" fmla="*/ 1820886 w 4593960"/>
              <a:gd name="connsiteY4" fmla="*/ 0 h 5146675"/>
              <a:gd name="connsiteX0" fmla="*/ 1886201 w 4659275"/>
              <a:gd name="connsiteY0" fmla="*/ 0 h 5146675"/>
              <a:gd name="connsiteX1" fmla="*/ 4659275 w 4659275"/>
              <a:gd name="connsiteY1" fmla="*/ 3175 h 5146675"/>
              <a:gd name="connsiteX2" fmla="*/ 4659275 w 4659275"/>
              <a:gd name="connsiteY2" fmla="*/ 5146675 h 5146675"/>
              <a:gd name="connsiteX3" fmla="*/ 0 w 4659275"/>
              <a:gd name="connsiteY3" fmla="*/ 5144687 h 5146675"/>
              <a:gd name="connsiteX4" fmla="*/ 1886201 w 4659275"/>
              <a:gd name="connsiteY4" fmla="*/ 0 h 5146675"/>
              <a:gd name="connsiteX0" fmla="*/ 1886201 w 4659275"/>
              <a:gd name="connsiteY0" fmla="*/ 0 h 5144687"/>
              <a:gd name="connsiteX1" fmla="*/ 4659275 w 4659275"/>
              <a:gd name="connsiteY1" fmla="*/ 3175 h 5144687"/>
              <a:gd name="connsiteX2" fmla="*/ 4591542 w 4659275"/>
              <a:gd name="connsiteY2" fmla="*/ 5086199 h 5144687"/>
              <a:gd name="connsiteX3" fmla="*/ 0 w 4659275"/>
              <a:gd name="connsiteY3" fmla="*/ 5144687 h 5144687"/>
              <a:gd name="connsiteX4" fmla="*/ 1886201 w 4659275"/>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25408 w 4661694"/>
              <a:gd name="connsiteY1" fmla="*/ 41880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900716 w 4661694"/>
              <a:gd name="connsiteY0" fmla="*/ 37949 h 5141512"/>
              <a:gd name="connsiteX1" fmla="*/ 4659275 w 4661694"/>
              <a:gd name="connsiteY1" fmla="*/ 0 h 5141512"/>
              <a:gd name="connsiteX2" fmla="*/ 4661694 w 4661694"/>
              <a:gd name="connsiteY2" fmla="*/ 5141081 h 5141512"/>
              <a:gd name="connsiteX3" fmla="*/ 0 w 4661694"/>
              <a:gd name="connsiteY3" fmla="*/ 5141512 h 5141512"/>
              <a:gd name="connsiteX4" fmla="*/ 1900716 w 4661694"/>
              <a:gd name="connsiteY4" fmla="*/ 37949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3462"/>
              <a:gd name="connsiteX1" fmla="*/ 4659275 w 4661694"/>
              <a:gd name="connsiteY1" fmla="*/ 0 h 5143462"/>
              <a:gd name="connsiteX2" fmla="*/ 4661694 w 4661694"/>
              <a:gd name="connsiteY2" fmla="*/ 5143462 h 5143462"/>
              <a:gd name="connsiteX3" fmla="*/ 0 w 4661694"/>
              <a:gd name="connsiteY3" fmla="*/ 5141512 h 5143462"/>
              <a:gd name="connsiteX4" fmla="*/ 1886201 w 4661694"/>
              <a:gd name="connsiteY4" fmla="*/ 1663 h 5143462"/>
              <a:gd name="connsiteX0" fmla="*/ 1886201 w 4661694"/>
              <a:gd name="connsiteY0" fmla="*/ 1663 h 5141512"/>
              <a:gd name="connsiteX1" fmla="*/ 4659275 w 4661694"/>
              <a:gd name="connsiteY1" fmla="*/ 0 h 5141512"/>
              <a:gd name="connsiteX2" fmla="*/ 4661694 w 4661694"/>
              <a:gd name="connsiteY2" fmla="*/ 5141080 h 5141512"/>
              <a:gd name="connsiteX3" fmla="*/ 0 w 4661694"/>
              <a:gd name="connsiteY3" fmla="*/ 5141512 h 5141512"/>
              <a:gd name="connsiteX4" fmla="*/ 1886201 w 4661694"/>
              <a:gd name="connsiteY4" fmla="*/ 1663 h 5141512"/>
              <a:gd name="connsiteX0" fmla="*/ 1888582 w 4664075"/>
              <a:gd name="connsiteY0" fmla="*/ 1663 h 5141512"/>
              <a:gd name="connsiteX1" fmla="*/ 4661656 w 4664075"/>
              <a:gd name="connsiteY1" fmla="*/ 0 h 5141512"/>
              <a:gd name="connsiteX2" fmla="*/ 4664075 w 4664075"/>
              <a:gd name="connsiteY2" fmla="*/ 5141080 h 5141512"/>
              <a:gd name="connsiteX3" fmla="*/ 0 w 4664075"/>
              <a:gd name="connsiteY3" fmla="*/ 5141512 h 5141512"/>
              <a:gd name="connsiteX4" fmla="*/ 1888582 w 4664075"/>
              <a:gd name="connsiteY4" fmla="*/ 1663 h 5141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075" h="5141512">
                <a:moveTo>
                  <a:pt x="1888582" y="1663"/>
                </a:moveTo>
                <a:lnTo>
                  <a:pt x="4661656" y="0"/>
                </a:lnTo>
                <a:cubicBezTo>
                  <a:pt x="4662462" y="1713694"/>
                  <a:pt x="4663269" y="3427386"/>
                  <a:pt x="4664075" y="5141080"/>
                </a:cubicBezTo>
                <a:lnTo>
                  <a:pt x="0" y="5141512"/>
                </a:lnTo>
                <a:lnTo>
                  <a:pt x="1888582" y="1663"/>
                </a:lnTo>
                <a:close/>
              </a:path>
            </a:pathLst>
          </a:custGeom>
          <a:solidFill>
            <a:schemeClr val="bg1">
              <a:lumMod val="95000"/>
            </a:schemeClr>
          </a:solidFill>
        </p:spPr>
        <p:txBody>
          <a:bodyPr anchor="b" anchorCtr="1"/>
          <a:lstStyle>
            <a:lvl1pPr marL="0" indent="0" algn="r">
              <a:buNone/>
              <a:defRPr sz="1333" b="0">
                <a:latin typeface="Basis Grotesque Pro Medium" panose="02000603030000020004" pitchFamily="50" charset="0"/>
              </a:defRPr>
            </a:lvl1pPr>
          </a:lstStyle>
          <a:p>
            <a:r>
              <a:rPr lang="ru-RU" dirty="0"/>
              <a:t>Кликните иконку для вставки изображения. </a:t>
            </a:r>
            <a:br>
              <a:rPr lang="ru-RU" dirty="0"/>
            </a:br>
            <a:r>
              <a:rPr lang="ru-RU" dirty="0" err="1"/>
              <a:t>Кадрировать</a:t>
            </a:r>
            <a:r>
              <a:rPr lang="ru-RU" dirty="0"/>
              <a:t>, перемещать — в режиме «Обрезать»</a:t>
            </a:r>
          </a:p>
          <a:p>
            <a:endParaRPr lang="ru-RU" dirty="0"/>
          </a:p>
        </p:txBody>
      </p:sp>
      <p:sp>
        <p:nvSpPr>
          <p:cNvPr id="11" name="Прямоугольник 6">
            <a:extLst>
              <a:ext uri="{FF2B5EF4-FFF2-40B4-BE49-F238E27FC236}">
                <a16:creationId xmlns:a16="http://schemas.microsoft.com/office/drawing/2014/main" id="{4CF3D02A-AF50-4BAC-B3BA-DB6BA1BFBD8C}"/>
              </a:ext>
            </a:extLst>
          </p:cNvPr>
          <p:cNvSpPr/>
          <p:nvPr userDrawn="1"/>
        </p:nvSpPr>
        <p:spPr>
          <a:xfrm>
            <a:off x="1" y="-347"/>
            <a:ext cx="8490759" cy="6857891"/>
          </a:xfrm>
          <a:custGeom>
            <a:avLst/>
            <a:gdLst>
              <a:gd name="connsiteX0" fmla="*/ 0 w 6869152"/>
              <a:gd name="connsiteY0" fmla="*/ 0 h 6869152"/>
              <a:gd name="connsiteX1" fmla="*/ 6869152 w 6869152"/>
              <a:gd name="connsiteY1" fmla="*/ 0 h 6869152"/>
              <a:gd name="connsiteX2" fmla="*/ 6869152 w 6869152"/>
              <a:gd name="connsiteY2" fmla="*/ 6869152 h 6869152"/>
              <a:gd name="connsiteX3" fmla="*/ 0 w 6869152"/>
              <a:gd name="connsiteY3" fmla="*/ 6869152 h 6869152"/>
              <a:gd name="connsiteX4" fmla="*/ 0 w 6869152"/>
              <a:gd name="connsiteY4" fmla="*/ 0 h 6869152"/>
              <a:gd name="connsiteX0" fmla="*/ 0 w 6869152"/>
              <a:gd name="connsiteY0" fmla="*/ 0 h 6869152"/>
              <a:gd name="connsiteX1" fmla="*/ 6869152 w 6869152"/>
              <a:gd name="connsiteY1" fmla="*/ 0 h 6869152"/>
              <a:gd name="connsiteX2" fmla="*/ 5274528 w 6869152"/>
              <a:gd name="connsiteY2" fmla="*/ 6858001 h 6869152"/>
              <a:gd name="connsiteX3" fmla="*/ 0 w 6869152"/>
              <a:gd name="connsiteY3" fmla="*/ 6869152 h 6869152"/>
              <a:gd name="connsiteX4" fmla="*/ 0 w 6869152"/>
              <a:gd name="connsiteY4" fmla="*/ 0 h 6869152"/>
              <a:gd name="connsiteX0" fmla="*/ 0 w 6869152"/>
              <a:gd name="connsiteY0" fmla="*/ 0 h 6869153"/>
              <a:gd name="connsiteX1" fmla="*/ 6869152 w 6869152"/>
              <a:gd name="connsiteY1" fmla="*/ 0 h 6869153"/>
              <a:gd name="connsiteX2" fmla="*/ 4334177 w 6869152"/>
              <a:gd name="connsiteY2" fmla="*/ 6869153 h 6869153"/>
              <a:gd name="connsiteX3" fmla="*/ 0 w 6869152"/>
              <a:gd name="connsiteY3" fmla="*/ 6869152 h 6869153"/>
              <a:gd name="connsiteX4" fmla="*/ 0 w 6869152"/>
              <a:gd name="connsiteY4" fmla="*/ 0 h 6869153"/>
              <a:gd name="connsiteX0" fmla="*/ 0 w 6869152"/>
              <a:gd name="connsiteY0" fmla="*/ 0 h 6869152"/>
              <a:gd name="connsiteX1" fmla="*/ 6869152 w 6869152"/>
              <a:gd name="connsiteY1" fmla="*/ 0 h 6869152"/>
              <a:gd name="connsiteX2" fmla="*/ 5371493 w 6869152"/>
              <a:gd name="connsiteY2" fmla="*/ 6858002 h 6869152"/>
              <a:gd name="connsiteX3" fmla="*/ 0 w 6869152"/>
              <a:gd name="connsiteY3" fmla="*/ 6869152 h 6869152"/>
              <a:gd name="connsiteX4" fmla="*/ 0 w 6869152"/>
              <a:gd name="connsiteY4" fmla="*/ 0 h 6869152"/>
              <a:gd name="connsiteX0" fmla="*/ 0 w 7632391"/>
              <a:gd name="connsiteY0" fmla="*/ 0 h 6869152"/>
              <a:gd name="connsiteX1" fmla="*/ 7632391 w 7632391"/>
              <a:gd name="connsiteY1" fmla="*/ 11151 h 6869152"/>
              <a:gd name="connsiteX2" fmla="*/ 5371493 w 7632391"/>
              <a:gd name="connsiteY2" fmla="*/ 6858002 h 6869152"/>
              <a:gd name="connsiteX3" fmla="*/ 0 w 7632391"/>
              <a:gd name="connsiteY3" fmla="*/ 6869152 h 6869152"/>
              <a:gd name="connsiteX4" fmla="*/ 0 w 7632391"/>
              <a:gd name="connsiteY4" fmla="*/ 0 h 6869152"/>
              <a:gd name="connsiteX0" fmla="*/ 0 w 7629198"/>
              <a:gd name="connsiteY0" fmla="*/ 0 h 6869152"/>
              <a:gd name="connsiteX1" fmla="*/ 7629198 w 7629198"/>
              <a:gd name="connsiteY1" fmla="*/ 21754 h 6869152"/>
              <a:gd name="connsiteX2" fmla="*/ 5371493 w 7629198"/>
              <a:gd name="connsiteY2" fmla="*/ 6858002 h 6869152"/>
              <a:gd name="connsiteX3" fmla="*/ 0 w 7629198"/>
              <a:gd name="connsiteY3" fmla="*/ 6869152 h 6869152"/>
              <a:gd name="connsiteX4" fmla="*/ 0 w 7629198"/>
              <a:gd name="connsiteY4" fmla="*/ 0 h 6869152"/>
              <a:gd name="connsiteX0" fmla="*/ 31928 w 7629198"/>
              <a:gd name="connsiteY0" fmla="*/ 20655 h 6847398"/>
              <a:gd name="connsiteX1" fmla="*/ 7629198 w 7629198"/>
              <a:gd name="connsiteY1" fmla="*/ 0 h 6847398"/>
              <a:gd name="connsiteX2" fmla="*/ 5371493 w 7629198"/>
              <a:gd name="connsiteY2" fmla="*/ 6836248 h 6847398"/>
              <a:gd name="connsiteX3" fmla="*/ 0 w 7629198"/>
              <a:gd name="connsiteY3" fmla="*/ 6847398 h 6847398"/>
              <a:gd name="connsiteX4" fmla="*/ 31928 w 7629198"/>
              <a:gd name="connsiteY4" fmla="*/ 20655 h 6847398"/>
              <a:gd name="connsiteX0" fmla="*/ 0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0 w 7629198"/>
              <a:gd name="connsiteY4" fmla="*/ 2985 h 6847398"/>
              <a:gd name="connsiteX0" fmla="*/ 34766 w 7629198"/>
              <a:gd name="connsiteY0" fmla="*/ 31848 h 6847398"/>
              <a:gd name="connsiteX1" fmla="*/ 7629198 w 7629198"/>
              <a:gd name="connsiteY1" fmla="*/ 0 h 6847398"/>
              <a:gd name="connsiteX2" fmla="*/ 5371493 w 7629198"/>
              <a:gd name="connsiteY2" fmla="*/ 6836248 h 6847398"/>
              <a:gd name="connsiteX3" fmla="*/ 0 w 7629198"/>
              <a:gd name="connsiteY3" fmla="*/ 6847398 h 6847398"/>
              <a:gd name="connsiteX4" fmla="*/ 34766 w 7629198"/>
              <a:gd name="connsiteY4" fmla="*/ 31848 h 6847398"/>
              <a:gd name="connsiteX0" fmla="*/ 2897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2897 w 7629198"/>
              <a:gd name="connsiteY4" fmla="*/ 2985 h 6847398"/>
              <a:gd name="connsiteX0" fmla="*/ 19 w 7626320"/>
              <a:gd name="connsiteY0" fmla="*/ 2985 h 6836248"/>
              <a:gd name="connsiteX1" fmla="*/ 7626320 w 7626320"/>
              <a:gd name="connsiteY1" fmla="*/ 0 h 6836248"/>
              <a:gd name="connsiteX2" fmla="*/ 5368615 w 7626320"/>
              <a:gd name="connsiteY2" fmla="*/ 6836248 h 6836248"/>
              <a:gd name="connsiteX3" fmla="*/ 34785 w 7626320"/>
              <a:gd name="connsiteY3" fmla="*/ 6786467 h 6836248"/>
              <a:gd name="connsiteX4" fmla="*/ 19 w 7626320"/>
              <a:gd name="connsiteY4" fmla="*/ 2985 h 6836248"/>
              <a:gd name="connsiteX0" fmla="*/ 278 w 7626579"/>
              <a:gd name="connsiteY0" fmla="*/ 2985 h 6836248"/>
              <a:gd name="connsiteX1" fmla="*/ 7626579 w 7626579"/>
              <a:gd name="connsiteY1" fmla="*/ 0 h 6836248"/>
              <a:gd name="connsiteX2" fmla="*/ 5368874 w 7626579"/>
              <a:gd name="connsiteY2" fmla="*/ 6836248 h 6836248"/>
              <a:gd name="connsiteX3" fmla="*/ 278 w 7626579"/>
              <a:gd name="connsiteY3" fmla="*/ 6818536 h 6836248"/>
              <a:gd name="connsiteX4" fmla="*/ 278 w 7626579"/>
              <a:gd name="connsiteY4" fmla="*/ 2985 h 6836248"/>
              <a:gd name="connsiteX0" fmla="*/ 278 w 7626579"/>
              <a:gd name="connsiteY0" fmla="*/ 2985 h 6818536"/>
              <a:gd name="connsiteX1" fmla="*/ 7626579 w 7626579"/>
              <a:gd name="connsiteY1" fmla="*/ 0 h 6818536"/>
              <a:gd name="connsiteX2" fmla="*/ 5368874 w 7626579"/>
              <a:gd name="connsiteY2" fmla="*/ 6817007 h 6818536"/>
              <a:gd name="connsiteX3" fmla="*/ 278 w 7626579"/>
              <a:gd name="connsiteY3" fmla="*/ 6818536 h 6818536"/>
              <a:gd name="connsiteX4" fmla="*/ 278 w 7626579"/>
              <a:gd name="connsiteY4" fmla="*/ 2985 h 6818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579" h="6818536">
                <a:moveTo>
                  <a:pt x="278" y="2985"/>
                </a:moveTo>
                <a:lnTo>
                  <a:pt x="7626579" y="0"/>
                </a:lnTo>
                <a:lnTo>
                  <a:pt x="5368874" y="6817007"/>
                </a:lnTo>
                <a:lnTo>
                  <a:pt x="278" y="6818536"/>
                </a:lnTo>
                <a:cubicBezTo>
                  <a:pt x="1244" y="4537065"/>
                  <a:pt x="-688" y="2284456"/>
                  <a:pt x="278" y="2985"/>
                </a:cubicBezTo>
                <a:close/>
              </a:path>
            </a:pathLst>
          </a:custGeom>
          <a:solidFill>
            <a:srgbClr val="77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dirty="0"/>
          </a:p>
        </p:txBody>
      </p:sp>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465972" y="6202934"/>
            <a:ext cx="2134821" cy="487581"/>
          </a:xfrm>
          <a:prstGeom prst="rect">
            <a:avLst/>
          </a:prstGeom>
        </p:spPr>
      </p:pic>
      <p:pic>
        <p:nvPicPr>
          <p:cNvPr id="13" name="Рисунок 12">
            <a:extLst>
              <a:ext uri="{FF2B5EF4-FFF2-40B4-BE49-F238E27FC236}">
                <a16:creationId xmlns:a16="http://schemas.microsoft.com/office/drawing/2014/main" id="{8348B9B3-BDB7-4833-9D1F-A3CADCB8796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57743" y="327025"/>
            <a:ext cx="761820" cy="1263651"/>
          </a:xfrm>
          <a:prstGeom prst="rect">
            <a:avLst/>
          </a:prstGeom>
        </p:spPr>
      </p:pic>
      <p:pic>
        <p:nvPicPr>
          <p:cNvPr id="7" name="Рисунок 6">
            <a:extLst>
              <a:ext uri="{FF2B5EF4-FFF2-40B4-BE49-F238E27FC236}">
                <a16:creationId xmlns:a16="http://schemas.microsoft.com/office/drawing/2014/main" id="{12DF364E-CF9F-40C5-B9A5-62EB0AFD0980}"/>
              </a:ext>
            </a:extLst>
          </p:cNvPr>
          <p:cNvPicPr>
            <a:picLocks noChangeAspect="1"/>
          </p:cNvPicPr>
          <p:nvPr userDrawn="1"/>
        </p:nvPicPr>
        <p:blipFill rotWithShape="1">
          <a:blip r:embed="rId4"/>
          <a:srcRect l="30033" t="9372" r="21558" b="10839"/>
          <a:stretch/>
        </p:blipFill>
        <p:spPr>
          <a:xfrm>
            <a:off x="637015" y="296863"/>
            <a:ext cx="803275" cy="1323976"/>
          </a:xfrm>
          <a:prstGeom prst="rect">
            <a:avLst/>
          </a:prstGeom>
        </p:spPr>
      </p:pic>
      <p:sp>
        <p:nvSpPr>
          <p:cNvPr id="18" name="Заголовок 17">
            <a:extLst>
              <a:ext uri="{FF2B5EF4-FFF2-40B4-BE49-F238E27FC236}">
                <a16:creationId xmlns:a16="http://schemas.microsoft.com/office/drawing/2014/main" id="{7449E508-9816-4CBE-AE42-475D8AA060E4}"/>
              </a:ext>
            </a:extLst>
          </p:cNvPr>
          <p:cNvSpPr>
            <a:spLocks noGrp="1"/>
          </p:cNvSpPr>
          <p:nvPr>
            <p:ph type="title" hasCustomPrompt="1"/>
          </p:nvPr>
        </p:nvSpPr>
        <p:spPr>
          <a:xfrm>
            <a:off x="657743" y="2468844"/>
            <a:ext cx="7833016" cy="1717521"/>
          </a:xfrm>
          <a:prstGeom prst="rect">
            <a:avLst/>
          </a:prstGeom>
        </p:spPr>
        <p:txBody>
          <a:bodyPr wrap="square">
            <a:spAutoFit/>
          </a:bodyPr>
          <a:lstStyle>
            <a:lvl1pPr algn="l">
              <a:defRPr sz="5867" b="1">
                <a:solidFill>
                  <a:schemeClr val="bg1"/>
                </a:solidFill>
                <a:latin typeface="Arial" panose="020B0604020202020204" pitchFamily="34" charset="0"/>
                <a:cs typeface="Arial" panose="020B0604020202020204" pitchFamily="34" charset="0"/>
              </a:defRPr>
            </a:lvl1pPr>
          </a:lstStyle>
          <a:p>
            <a:r>
              <a:rPr lang="ru-RU" dirty="0"/>
              <a:t>Кликните, чтобы добавить заголовок</a:t>
            </a:r>
          </a:p>
        </p:txBody>
      </p:sp>
      <p:sp>
        <p:nvSpPr>
          <p:cNvPr id="3" name="Text Placeholder 2">
            <a:extLst>
              <a:ext uri="{FF2B5EF4-FFF2-40B4-BE49-F238E27FC236}">
                <a16:creationId xmlns:a16="http://schemas.microsoft.com/office/drawing/2014/main" id="{1F5B30F1-71AC-483A-82D4-FC45AA9955AF}"/>
              </a:ext>
            </a:extLst>
          </p:cNvPr>
          <p:cNvSpPr>
            <a:spLocks noGrp="1"/>
          </p:cNvSpPr>
          <p:nvPr>
            <p:ph type="body" sz="quarter" idx="12" hasCustomPrompt="1"/>
          </p:nvPr>
        </p:nvSpPr>
        <p:spPr>
          <a:xfrm>
            <a:off x="658285" y="4481720"/>
            <a:ext cx="5829300" cy="713317"/>
          </a:xfrm>
          <a:prstGeom prst="rect">
            <a:avLst/>
          </a:prstGeom>
        </p:spPr>
        <p:txBody>
          <a:bodyPr/>
          <a:lstStyle>
            <a:lvl1pPr marL="0" indent="0">
              <a:buNone/>
              <a:defRPr sz="2667">
                <a:solidFill>
                  <a:schemeClr val="bg1"/>
                </a:solidFill>
                <a:latin typeface="Arial" panose="020B0604020202020204" pitchFamily="34" charset="0"/>
                <a:cs typeface="Arial" panose="020B0604020202020204" pitchFamily="34" charset="0"/>
              </a:defRPr>
            </a:lvl1pPr>
          </a:lstStyle>
          <a:p>
            <a:pPr lvl="0"/>
            <a:r>
              <a:rPr lang="ru-RU" dirty="0"/>
              <a:t>Введите подзаголовок</a:t>
            </a:r>
            <a:endParaRPr lang="en-US" dirty="0"/>
          </a:p>
        </p:txBody>
      </p:sp>
    </p:spTree>
    <p:extLst>
      <p:ext uri="{BB962C8B-B14F-4D97-AF65-F5344CB8AC3E}">
        <p14:creationId xmlns:p14="http://schemas.microsoft.com/office/powerpoint/2010/main" val="63790621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текст одна колонка">
    <p:spTree>
      <p:nvGrpSpPr>
        <p:cNvPr id="1" name=""/>
        <p:cNvGrpSpPr/>
        <p:nvPr/>
      </p:nvGrpSpPr>
      <p:grpSpPr>
        <a:xfrm>
          <a:off x="0" y="0"/>
          <a:ext cx="0" cy="0"/>
          <a:chOff x="0" y="0"/>
          <a:chExt cx="0" cy="0"/>
        </a:xfrm>
      </p:grpSpPr>
      <p:sp>
        <p:nvSpPr>
          <p:cNvPr id="14" name="Заголовок 1">
            <a:extLst>
              <a:ext uri="{FF2B5EF4-FFF2-40B4-BE49-F238E27FC236}">
                <a16:creationId xmlns:a16="http://schemas.microsoft.com/office/drawing/2014/main" id="{EE4FCB7A-ABC9-47ED-AC6B-512184217F5A}"/>
              </a:ext>
            </a:extLst>
          </p:cNvPr>
          <p:cNvSpPr>
            <a:spLocks noGrp="1"/>
          </p:cNvSpPr>
          <p:nvPr>
            <p:ph type="title" hasCustomPrompt="1"/>
          </p:nvPr>
        </p:nvSpPr>
        <p:spPr>
          <a:xfrm>
            <a:off x="417513" y="419100"/>
            <a:ext cx="11366499" cy="1011236"/>
          </a:xfrm>
          <a:prstGeom prst="rect">
            <a:avLst/>
          </a:prstGeom>
        </p:spPr>
        <p:txBody>
          <a:bodyPr lIns="0" tIns="0" rIns="0" bIns="0"/>
          <a:lstStyle>
            <a:lvl1pPr>
              <a:lnSpc>
                <a:spcPts val="3702"/>
              </a:lnSpc>
              <a:defRPr sz="3526">
                <a:solidFill>
                  <a:schemeClr val="tx1"/>
                </a:solidFill>
              </a:defRPr>
            </a:lvl1pPr>
          </a:lstStyle>
          <a:p>
            <a:r>
              <a:rPr lang="ru-RU" dirty="0"/>
              <a:t>Заголовок слайда </a:t>
            </a:r>
            <a:br>
              <a:rPr lang="ru-RU" dirty="0"/>
            </a:br>
            <a:r>
              <a:rPr lang="ru-RU" dirty="0"/>
              <a:t>с текстом в одну колонку</a:t>
            </a:r>
          </a:p>
        </p:txBody>
      </p:sp>
      <p:sp>
        <p:nvSpPr>
          <p:cNvPr id="21" name="Текст 4">
            <a:extLst>
              <a:ext uri="{FF2B5EF4-FFF2-40B4-BE49-F238E27FC236}">
                <a16:creationId xmlns:a16="http://schemas.microsoft.com/office/drawing/2014/main" id="{0644E239-1BD9-4D5B-8CB9-F3739A11EA93}"/>
              </a:ext>
            </a:extLst>
          </p:cNvPr>
          <p:cNvSpPr>
            <a:spLocks noGrp="1"/>
          </p:cNvSpPr>
          <p:nvPr>
            <p:ph type="body" sz="quarter" idx="19" hasCustomPrompt="1"/>
          </p:nvPr>
        </p:nvSpPr>
        <p:spPr>
          <a:xfrm>
            <a:off x="418741" y="2158923"/>
            <a:ext cx="6925567" cy="1969631"/>
          </a:xfrm>
          <a:prstGeom prst="rect">
            <a:avLst/>
          </a:prstGeom>
        </p:spPr>
        <p:txBody>
          <a:bodyPr lIns="0" tIns="0" rIns="0" bIns="0"/>
          <a:lstStyle>
            <a:lvl1pPr>
              <a:lnSpc>
                <a:spcPts val="1851"/>
              </a:lnSpc>
              <a:spcBef>
                <a:spcPts val="0"/>
              </a:spcBef>
              <a:defRPr lang="ru-RU" sz="1587" b="0" dirty="0">
                <a:latin typeface="+mn-lt"/>
              </a:defRPr>
            </a:lvl1pPr>
          </a:lstStyle>
          <a:p>
            <a:pPr marL="0" marR="0" lvl="0" indent="0" algn="l" defTabSz="806044" rtl="0" eaLnBrk="1" fontAlgn="auto" latinLnBrk="0" hangingPunct="1">
              <a:lnSpc>
                <a:spcPts val="1851"/>
              </a:lnSpc>
              <a:spcBef>
                <a:spcPts val="0"/>
              </a:spcBef>
              <a:spcAft>
                <a:spcPts val="0"/>
              </a:spcAft>
              <a:buClrTx/>
              <a:buSzTx/>
              <a:buFont typeface="Rostelecom Basis" panose="020B0604020202020204" pitchFamily="34" charset="0"/>
              <a:buNone/>
              <a:tabLst/>
              <a:defRPr/>
            </a:pPr>
            <a:r>
              <a:rPr lang="ru-RU" sz="1587" dirty="0"/>
              <a:t>Рекомендуемый объём текста рекомендуемый объём для блока рекомендуемый объём текста для блока рекомендуемый объём текста для блока объём текста рекомендуемый объём для блока рекомендуемый объём текста для блока рекомендуемый объём текста для блока рекомендуемый объём текста рекомендуемый объём текста для блока рекомендуемый объём текста</a:t>
            </a:r>
          </a:p>
        </p:txBody>
      </p:sp>
      <p:sp>
        <p:nvSpPr>
          <p:cNvPr id="18" name="Текст 4">
            <a:extLst>
              <a:ext uri="{FF2B5EF4-FFF2-40B4-BE49-F238E27FC236}">
                <a16:creationId xmlns:a16="http://schemas.microsoft.com/office/drawing/2014/main" id="{6E881DC9-9247-4F95-AFAE-92EDF724E204}"/>
              </a:ext>
            </a:extLst>
          </p:cNvPr>
          <p:cNvSpPr>
            <a:spLocks noGrp="1"/>
          </p:cNvSpPr>
          <p:nvPr>
            <p:ph type="body" sz="quarter" idx="27" hasCustomPrompt="1"/>
          </p:nvPr>
        </p:nvSpPr>
        <p:spPr>
          <a:xfrm>
            <a:off x="418741" y="5257129"/>
            <a:ext cx="2669844" cy="649794"/>
          </a:xfrm>
          <a:prstGeom prst="rect">
            <a:avLst/>
          </a:prstGeom>
        </p:spPr>
        <p:txBody>
          <a:bodyPr lIns="0" tIns="0" rIns="0" bIns="0"/>
          <a:lstStyle>
            <a:lvl1pPr>
              <a:lnSpc>
                <a:spcPts val="1851"/>
              </a:lnSpc>
              <a:spcBef>
                <a:spcPts val="0"/>
              </a:spcBef>
              <a:defRPr sz="1587" b="0">
                <a:solidFill>
                  <a:srgbClr val="979799"/>
                </a:solidFill>
                <a:latin typeface="+mn-lt"/>
              </a:defRPr>
            </a:lvl1pPr>
          </a:lstStyle>
          <a:p>
            <a:pPr algn="l"/>
            <a:r>
              <a:rPr lang="ru-RU" sz="1587" dirty="0"/>
              <a:t>Дополнительный текст</a:t>
            </a:r>
            <a:br>
              <a:rPr lang="ru-RU" sz="1587" dirty="0"/>
            </a:br>
            <a:r>
              <a:rPr lang="ru-RU" sz="1587" dirty="0"/>
              <a:t>в две-три строки</a:t>
            </a:r>
          </a:p>
        </p:txBody>
      </p:sp>
    </p:spTree>
    <p:extLst>
      <p:ext uri="{BB962C8B-B14F-4D97-AF65-F5344CB8AC3E}">
        <p14:creationId xmlns:p14="http://schemas.microsoft.com/office/powerpoint/2010/main" val="34546569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solidFill>
        </p:spPr>
        <p:txBody>
          <a:bodyPr lIns="0" tIns="0" rIns="0" bIns="0" anchor="ctr"/>
          <a:lstStyle>
            <a:lvl1pPr algn="ctr">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313039"/>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3" y="2660456"/>
            <a:ext cx="5892281" cy="624258"/>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lvl="0"/>
            <a:r>
              <a:rPr lang="ru-RU" dirty="0"/>
              <a:t>Заголовок презентации</a:t>
            </a:r>
          </a:p>
        </p:txBody>
      </p:sp>
      <p:sp>
        <p:nvSpPr>
          <p:cNvPr id="11" name="Текст 18">
            <a:extLst>
              <a:ext uri="{FF2B5EF4-FFF2-40B4-BE49-F238E27FC236}">
                <a16:creationId xmlns:a16="http://schemas.microsoft.com/office/drawing/2014/main" id="{34EC2EFA-8F79-4034-AF13-CE07370EF8A8}"/>
              </a:ext>
            </a:extLst>
          </p:cNvPr>
          <p:cNvSpPr>
            <a:spLocks noGrp="1"/>
          </p:cNvSpPr>
          <p:nvPr>
            <p:ph type="body" sz="quarter" idx="15" hasCustomPrompt="1"/>
          </p:nvPr>
        </p:nvSpPr>
        <p:spPr>
          <a:xfrm>
            <a:off x="7174054" y="6279912"/>
            <a:ext cx="4599512" cy="244714"/>
          </a:xfrm>
          <a:prstGeom prst="rect">
            <a:avLst/>
          </a:prstGeom>
        </p:spPr>
        <p:txBody>
          <a:bodyPr lIns="0" tIns="0" rIns="0" bIns="0"/>
          <a:lstStyle>
            <a:lvl1pPr algn="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166518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solidFill>
        </p:spPr>
        <p:txBody>
          <a:bodyPr lIns="0" tIns="0" rIns="0" bIns="0" anchor="ctr"/>
          <a:lstStyle>
            <a:lvl1pPr algn="ctr">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854733"/>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191817" cy="1167393"/>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lvl="0"/>
            <a:r>
              <a:rPr lang="ru-RU" dirty="0"/>
              <a:t>Заголовок</a:t>
            </a:r>
            <a:br>
              <a:rPr lang="ru-RU" dirty="0"/>
            </a:br>
            <a:r>
              <a:rPr lang="ru-RU" dirty="0"/>
              <a:t>в две строки</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7174054" y="6279912"/>
            <a:ext cx="4599512" cy="244714"/>
          </a:xfrm>
          <a:prstGeom prst="rect">
            <a:avLst/>
          </a:prstGeom>
        </p:spPr>
        <p:txBody>
          <a:bodyPr lIns="0" tIns="0" rIns="0" bIns="0"/>
          <a:lstStyle>
            <a:lvl1pPr algn="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507418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solidFill>
        </p:spPr>
        <p:txBody>
          <a:bodyPr lIns="0" tIns="0" rIns="0" bIns="0" anchor="ctr"/>
          <a:lstStyle>
            <a:lvl1pPr algn="ctr">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4406618"/>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marL="0" marR="0" lvl="0" indent="0" algn="l" defTabSz="806044" rtl="0" eaLnBrk="1" fontAlgn="auto" latinLnBrk="0" hangingPunct="1">
              <a:lnSpc>
                <a:spcPts val="2556"/>
              </a:lnSpc>
              <a:spcBef>
                <a:spcPts val="0"/>
              </a:spcBef>
              <a:spcAft>
                <a:spcPts val="0"/>
              </a:spcAft>
              <a:buClrTx/>
              <a:buSzTx/>
              <a:buFont typeface="Rostelecom Basis" panose="020B0604020202020204" pitchFamily="34" charset="0"/>
              <a:buNone/>
              <a:tabLst/>
              <a:defRPr/>
            </a:pPr>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277106" cy="1688530"/>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marL="0" marR="0" lvl="0" indent="0" algn="l" defTabSz="806044" rtl="0" eaLnBrk="1" fontAlgn="auto" latinLnBrk="0" hangingPunct="1">
              <a:lnSpc>
                <a:spcPts val="4231"/>
              </a:lnSpc>
              <a:spcBef>
                <a:spcPts val="0"/>
              </a:spcBef>
              <a:spcAft>
                <a:spcPts val="0"/>
              </a:spcAft>
              <a:buClrTx/>
              <a:buSzTx/>
              <a:buFont typeface="Rostelecom Basis" panose="020B0604020202020204" pitchFamily="34" charset="0"/>
              <a:buNone/>
              <a:tabLst/>
              <a:defRPr/>
            </a:pPr>
            <a:r>
              <a:rPr lang="ru-RU" dirty="0"/>
              <a:t>Заголовок</a:t>
            </a:r>
            <a:br>
              <a:rPr lang="ru-RU" dirty="0"/>
            </a:br>
            <a:r>
              <a:rPr lang="ru-RU" dirty="0"/>
              <a:t>презентации</a:t>
            </a:r>
            <a:br>
              <a:rPr lang="ru-RU" dirty="0"/>
            </a:br>
            <a:r>
              <a:rPr lang="ru-RU" dirty="0"/>
              <a:t>в три строки </a:t>
            </a:r>
          </a:p>
        </p:txBody>
      </p:sp>
      <p:sp>
        <p:nvSpPr>
          <p:cNvPr id="12" name="Текст 18">
            <a:extLst>
              <a:ext uri="{FF2B5EF4-FFF2-40B4-BE49-F238E27FC236}">
                <a16:creationId xmlns:a16="http://schemas.microsoft.com/office/drawing/2014/main" id="{C1660F90-F5B2-402E-A0AE-F6574F66AF15}"/>
              </a:ext>
            </a:extLst>
          </p:cNvPr>
          <p:cNvSpPr>
            <a:spLocks noGrp="1"/>
          </p:cNvSpPr>
          <p:nvPr>
            <p:ph type="body" sz="quarter" idx="15" hasCustomPrompt="1"/>
          </p:nvPr>
        </p:nvSpPr>
        <p:spPr>
          <a:xfrm>
            <a:off x="7174054" y="6279912"/>
            <a:ext cx="4599512" cy="244714"/>
          </a:xfrm>
          <a:prstGeom prst="rect">
            <a:avLst/>
          </a:prstGeom>
        </p:spPr>
        <p:txBody>
          <a:bodyPr lIns="0" tIns="0" rIns="0" bIns="0"/>
          <a:lstStyle>
            <a:lvl1pPr algn="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29824822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lumMod val="25000"/>
            </a:schemeClr>
          </a:solidFill>
        </p:spPr>
        <p:txBody>
          <a:bodyPr lIns="0" tIns="0" rIns="0" bIns="0" anchor="ctr"/>
          <a:lstStyle>
            <a:lvl1pPr algn="ctr">
              <a:defRPr>
                <a:solidFill>
                  <a:schemeClr val="bg1"/>
                </a:solidFill>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313039"/>
            <a:ext cx="4012884" cy="406128"/>
          </a:xfrm>
          <a:prstGeom prst="rect">
            <a:avLst/>
          </a:prstGeom>
          <a:noFill/>
        </p:spPr>
        <p:txBody>
          <a:bodyPr wrap="none" lIns="0" tIns="72000" rIns="72000" bIns="0">
            <a:spAutoFit/>
          </a:bodyPr>
          <a:lstStyle>
            <a:lvl1pPr>
              <a:lnSpc>
                <a:spcPts val="2556"/>
              </a:lnSpc>
              <a:spcBef>
                <a:spcPts val="0"/>
              </a:spcBef>
              <a:defRPr sz="2380" b="0">
                <a:solidFill>
                  <a:schemeClr val="bg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3" y="2660456"/>
            <a:ext cx="5892281" cy="624258"/>
          </a:xfrm>
          <a:prstGeom prst="rect">
            <a:avLst/>
          </a:prstGeom>
          <a:noFill/>
        </p:spPr>
        <p:txBody>
          <a:bodyPr wrap="none" lIns="0" tIns="72000" rIns="72000" bIns="0">
            <a:spAutoFit/>
          </a:bodyPr>
          <a:lstStyle>
            <a:lvl1pPr>
              <a:lnSpc>
                <a:spcPts val="4231"/>
              </a:lnSpc>
              <a:spcBef>
                <a:spcPts val="0"/>
              </a:spcBef>
              <a:defRPr sz="3967" b="0">
                <a:solidFill>
                  <a:schemeClr val="bg1"/>
                </a:solidFill>
                <a:latin typeface="Rostelecom Basis Medium" panose="020B0603030604040103" pitchFamily="34" charset="0"/>
              </a:defRPr>
            </a:lvl1pPr>
          </a:lstStyle>
          <a:p>
            <a:pPr lvl="0"/>
            <a:r>
              <a:rPr lang="ru-RU" dirty="0"/>
              <a:t>Заголовок презентации</a:t>
            </a:r>
          </a:p>
        </p:txBody>
      </p:sp>
      <p:sp>
        <p:nvSpPr>
          <p:cNvPr id="11" name="Текст 18">
            <a:extLst>
              <a:ext uri="{FF2B5EF4-FFF2-40B4-BE49-F238E27FC236}">
                <a16:creationId xmlns:a16="http://schemas.microsoft.com/office/drawing/2014/main" id="{34EC2EFA-8F79-4034-AF13-CE07370EF8A8}"/>
              </a:ext>
            </a:extLst>
          </p:cNvPr>
          <p:cNvSpPr>
            <a:spLocks noGrp="1"/>
          </p:cNvSpPr>
          <p:nvPr>
            <p:ph type="body" sz="quarter" idx="15" hasCustomPrompt="1"/>
          </p:nvPr>
        </p:nvSpPr>
        <p:spPr>
          <a:xfrm>
            <a:off x="7174054" y="6279912"/>
            <a:ext cx="4599512" cy="244714"/>
          </a:xfrm>
          <a:prstGeom prst="rect">
            <a:avLst/>
          </a:prstGeom>
        </p:spPr>
        <p:txBody>
          <a:bodyPr lIns="0" tIns="0" rIns="0" bIns="0"/>
          <a:lstStyle>
            <a:lvl1pPr algn="r">
              <a:spcBef>
                <a:spcPts val="0"/>
              </a:spcBef>
              <a:defRPr sz="1587" b="0">
                <a:solidFill>
                  <a:schemeClr val="bg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29006396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lumMod val="25000"/>
            </a:schemeClr>
          </a:solidFill>
        </p:spPr>
        <p:txBody>
          <a:bodyPr lIns="0" tIns="0" rIns="0" bIns="0" anchor="ctr"/>
          <a:lstStyle>
            <a:lvl1pPr algn="ctr">
              <a:defRPr>
                <a:solidFill>
                  <a:schemeClr val="bg1"/>
                </a:solidFill>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854733"/>
            <a:ext cx="4012884" cy="406128"/>
          </a:xfrm>
          <a:prstGeom prst="rect">
            <a:avLst/>
          </a:prstGeom>
          <a:noFill/>
        </p:spPr>
        <p:txBody>
          <a:bodyPr wrap="none" lIns="0" tIns="72000" rIns="72000" bIns="0">
            <a:spAutoFit/>
          </a:bodyPr>
          <a:lstStyle>
            <a:lvl1pPr>
              <a:lnSpc>
                <a:spcPts val="2556"/>
              </a:lnSpc>
              <a:spcBef>
                <a:spcPts val="0"/>
              </a:spcBef>
              <a:defRPr sz="2380" b="0">
                <a:solidFill>
                  <a:schemeClr val="bg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191817" cy="1167393"/>
          </a:xfrm>
          <a:prstGeom prst="rect">
            <a:avLst/>
          </a:prstGeom>
          <a:noFill/>
        </p:spPr>
        <p:txBody>
          <a:bodyPr wrap="none" lIns="0" tIns="72000" rIns="72000" bIns="0">
            <a:spAutoFit/>
          </a:bodyPr>
          <a:lstStyle>
            <a:lvl1pPr>
              <a:lnSpc>
                <a:spcPts val="4231"/>
              </a:lnSpc>
              <a:spcBef>
                <a:spcPts val="0"/>
              </a:spcBef>
              <a:defRPr sz="3967" b="0">
                <a:solidFill>
                  <a:schemeClr val="bg1"/>
                </a:solidFill>
                <a:latin typeface="Rostelecom Basis Medium" panose="020B0603030604040103" pitchFamily="34" charset="0"/>
              </a:defRPr>
            </a:lvl1pPr>
          </a:lstStyle>
          <a:p>
            <a:pPr lvl="0"/>
            <a:r>
              <a:rPr lang="ru-RU" dirty="0"/>
              <a:t>Заголовок</a:t>
            </a:r>
            <a:br>
              <a:rPr lang="ru-RU" dirty="0"/>
            </a:br>
            <a:r>
              <a:rPr lang="ru-RU" dirty="0"/>
              <a:t>в две строки</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7174054" y="6279912"/>
            <a:ext cx="4599512" cy="244714"/>
          </a:xfrm>
          <a:prstGeom prst="rect">
            <a:avLst/>
          </a:prstGeom>
        </p:spPr>
        <p:txBody>
          <a:bodyPr lIns="0" tIns="0" rIns="0" bIns="0"/>
          <a:lstStyle>
            <a:lvl1pPr algn="r">
              <a:spcBef>
                <a:spcPts val="0"/>
              </a:spcBef>
              <a:defRPr sz="1587" b="0">
                <a:solidFill>
                  <a:schemeClr val="bg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19306665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lumMod val="25000"/>
            </a:schemeClr>
          </a:solidFill>
        </p:spPr>
        <p:txBody>
          <a:bodyPr lIns="0" tIns="0" rIns="0" bIns="0" anchor="ctr"/>
          <a:lstStyle>
            <a:lvl1pPr algn="ctr">
              <a:defRPr>
                <a:solidFill>
                  <a:schemeClr val="bg1"/>
                </a:solidFill>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4406618"/>
            <a:ext cx="4012884" cy="406128"/>
          </a:xfrm>
          <a:prstGeom prst="rect">
            <a:avLst/>
          </a:prstGeom>
          <a:noFill/>
        </p:spPr>
        <p:txBody>
          <a:bodyPr wrap="none" lIns="0" tIns="72000" rIns="72000" bIns="0">
            <a:spAutoFit/>
          </a:bodyPr>
          <a:lstStyle>
            <a:lvl1pPr>
              <a:lnSpc>
                <a:spcPts val="2556"/>
              </a:lnSpc>
              <a:spcBef>
                <a:spcPts val="0"/>
              </a:spcBef>
              <a:defRPr sz="2380" b="0">
                <a:solidFill>
                  <a:schemeClr val="bg1"/>
                </a:solidFill>
                <a:latin typeface="Rostelecom Basis" panose="020B0503030604040103" pitchFamily="34" charset="0"/>
              </a:defRPr>
            </a:lvl1pPr>
          </a:lstStyle>
          <a:p>
            <a:pPr marL="0" marR="0" lvl="0" indent="0" algn="l" defTabSz="806044" rtl="0" eaLnBrk="1" fontAlgn="auto" latinLnBrk="0" hangingPunct="1">
              <a:lnSpc>
                <a:spcPts val="2556"/>
              </a:lnSpc>
              <a:spcBef>
                <a:spcPts val="0"/>
              </a:spcBef>
              <a:spcAft>
                <a:spcPts val="0"/>
              </a:spcAft>
              <a:buClrTx/>
              <a:buSzTx/>
              <a:buFont typeface="Rostelecom Basis" panose="020B0604020202020204" pitchFamily="34" charset="0"/>
              <a:buNone/>
              <a:tabLst/>
              <a:defRPr/>
            </a:pPr>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277106" cy="1688530"/>
          </a:xfrm>
          <a:prstGeom prst="rect">
            <a:avLst/>
          </a:prstGeom>
          <a:noFill/>
        </p:spPr>
        <p:txBody>
          <a:bodyPr wrap="none" lIns="0" tIns="72000" rIns="72000" bIns="0">
            <a:spAutoFit/>
          </a:bodyPr>
          <a:lstStyle>
            <a:lvl1pPr>
              <a:lnSpc>
                <a:spcPts val="4231"/>
              </a:lnSpc>
              <a:spcBef>
                <a:spcPts val="0"/>
              </a:spcBef>
              <a:defRPr sz="3967" b="0">
                <a:solidFill>
                  <a:schemeClr val="bg1"/>
                </a:solidFill>
                <a:latin typeface="Rostelecom Basis Medium" panose="020B0603030604040103" pitchFamily="34" charset="0"/>
              </a:defRPr>
            </a:lvl1pPr>
          </a:lstStyle>
          <a:p>
            <a:pPr marL="0" marR="0" lvl="0" indent="0" algn="l" defTabSz="806044" rtl="0" eaLnBrk="1" fontAlgn="auto" latinLnBrk="0" hangingPunct="1">
              <a:lnSpc>
                <a:spcPts val="4231"/>
              </a:lnSpc>
              <a:spcBef>
                <a:spcPts val="0"/>
              </a:spcBef>
              <a:spcAft>
                <a:spcPts val="0"/>
              </a:spcAft>
              <a:buClrTx/>
              <a:buSzTx/>
              <a:buFont typeface="Rostelecom Basis" panose="020B0604020202020204" pitchFamily="34" charset="0"/>
              <a:buNone/>
              <a:tabLst/>
              <a:defRPr/>
            </a:pPr>
            <a:r>
              <a:rPr lang="ru-RU" dirty="0"/>
              <a:t>Заголовок</a:t>
            </a:r>
            <a:br>
              <a:rPr lang="ru-RU" dirty="0"/>
            </a:br>
            <a:r>
              <a:rPr lang="ru-RU" dirty="0"/>
              <a:t>презентации</a:t>
            </a:r>
            <a:br>
              <a:rPr lang="ru-RU" dirty="0"/>
            </a:br>
            <a:r>
              <a:rPr lang="ru-RU" dirty="0"/>
              <a:t>в три строки </a:t>
            </a:r>
          </a:p>
        </p:txBody>
      </p:sp>
      <p:sp>
        <p:nvSpPr>
          <p:cNvPr id="12" name="Текст 18">
            <a:extLst>
              <a:ext uri="{FF2B5EF4-FFF2-40B4-BE49-F238E27FC236}">
                <a16:creationId xmlns:a16="http://schemas.microsoft.com/office/drawing/2014/main" id="{C1660F90-F5B2-402E-A0AE-F6574F66AF15}"/>
              </a:ext>
            </a:extLst>
          </p:cNvPr>
          <p:cNvSpPr>
            <a:spLocks noGrp="1"/>
          </p:cNvSpPr>
          <p:nvPr>
            <p:ph type="body" sz="quarter" idx="15" hasCustomPrompt="1"/>
          </p:nvPr>
        </p:nvSpPr>
        <p:spPr>
          <a:xfrm>
            <a:off x="7174054" y="6279912"/>
            <a:ext cx="4599512" cy="244714"/>
          </a:xfrm>
          <a:prstGeom prst="rect">
            <a:avLst/>
          </a:prstGeom>
        </p:spPr>
        <p:txBody>
          <a:bodyPr lIns="0" tIns="0" rIns="0" bIns="0"/>
          <a:lstStyle>
            <a:lvl1pPr algn="r">
              <a:spcBef>
                <a:spcPts val="0"/>
              </a:spcBef>
              <a:defRPr sz="1587" b="0">
                <a:solidFill>
                  <a:schemeClr val="bg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3421922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5_обложка">
    <p:spTree>
      <p:nvGrpSpPr>
        <p:cNvPr id="1" name=""/>
        <p:cNvGrpSpPr/>
        <p:nvPr/>
      </p:nvGrpSpPr>
      <p:grpSpPr>
        <a:xfrm>
          <a:off x="0" y="0"/>
          <a:ext cx="0" cy="0"/>
          <a:chOff x="0" y="0"/>
          <a:chExt cx="0" cy="0"/>
        </a:xfrm>
      </p:grpSpPr>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313039"/>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3" y="2660456"/>
            <a:ext cx="5892281" cy="624258"/>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lvl="0"/>
            <a:r>
              <a:rPr lang="ru-RU" dirty="0"/>
              <a:t>Заголовок презентации</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602150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6_обложка">
    <p:spTree>
      <p:nvGrpSpPr>
        <p:cNvPr id="1" name=""/>
        <p:cNvGrpSpPr/>
        <p:nvPr/>
      </p:nvGrpSpPr>
      <p:grpSpPr>
        <a:xfrm>
          <a:off x="0" y="0"/>
          <a:ext cx="0" cy="0"/>
          <a:chOff x="0" y="0"/>
          <a:chExt cx="0" cy="0"/>
        </a:xfrm>
      </p:grpSpPr>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854733"/>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191817" cy="1167393"/>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lvl="0"/>
            <a:r>
              <a:rPr lang="ru-RU" dirty="0"/>
              <a:t>Заголовок</a:t>
            </a:r>
            <a:br>
              <a:rPr lang="ru-RU" dirty="0"/>
            </a:br>
            <a:r>
              <a:rPr lang="ru-RU" dirty="0"/>
              <a:t>в две строки</a:t>
            </a:r>
          </a:p>
        </p:txBody>
      </p:sp>
      <p:sp>
        <p:nvSpPr>
          <p:cNvPr id="6" name="Текст 18">
            <a:extLst>
              <a:ext uri="{FF2B5EF4-FFF2-40B4-BE49-F238E27FC236}">
                <a16:creationId xmlns:a16="http://schemas.microsoft.com/office/drawing/2014/main" id="{6F1591DC-C29F-4CF6-A136-C504407CE3E7}"/>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17549637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7_обложка">
    <p:spTree>
      <p:nvGrpSpPr>
        <p:cNvPr id="1" name=""/>
        <p:cNvGrpSpPr/>
        <p:nvPr/>
      </p:nvGrpSpPr>
      <p:grpSpPr>
        <a:xfrm>
          <a:off x="0" y="0"/>
          <a:ext cx="0" cy="0"/>
          <a:chOff x="0" y="0"/>
          <a:chExt cx="0" cy="0"/>
        </a:xfrm>
      </p:grpSpPr>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4406618"/>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marL="0" marR="0" lvl="0" indent="0" algn="l" defTabSz="806044" rtl="0" eaLnBrk="1" fontAlgn="auto" latinLnBrk="0" hangingPunct="1">
              <a:lnSpc>
                <a:spcPts val="2556"/>
              </a:lnSpc>
              <a:spcBef>
                <a:spcPts val="0"/>
              </a:spcBef>
              <a:spcAft>
                <a:spcPts val="0"/>
              </a:spcAft>
              <a:buClrTx/>
              <a:buSzTx/>
              <a:buFont typeface="Rostelecom Basis" panose="020B0604020202020204" pitchFamily="34" charset="0"/>
              <a:buNone/>
              <a:tabLst/>
              <a:defRPr/>
            </a:pPr>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277106" cy="1688530"/>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marL="0" marR="0" lvl="0" indent="0" algn="l" defTabSz="806044" rtl="0" eaLnBrk="1" fontAlgn="auto" latinLnBrk="0" hangingPunct="1">
              <a:lnSpc>
                <a:spcPts val="4231"/>
              </a:lnSpc>
              <a:spcBef>
                <a:spcPts val="0"/>
              </a:spcBef>
              <a:spcAft>
                <a:spcPts val="0"/>
              </a:spcAft>
              <a:buClrTx/>
              <a:buSzTx/>
              <a:buFont typeface="Rostelecom Basis" panose="020B0604020202020204" pitchFamily="34" charset="0"/>
              <a:buNone/>
              <a:tabLst/>
              <a:defRPr/>
            </a:pPr>
            <a:r>
              <a:rPr lang="ru-RU" dirty="0"/>
              <a:t>Заголовок</a:t>
            </a:r>
            <a:br>
              <a:rPr lang="ru-RU" dirty="0"/>
            </a:br>
            <a:r>
              <a:rPr lang="ru-RU" dirty="0"/>
              <a:t>презентации</a:t>
            </a:r>
            <a:br>
              <a:rPr lang="ru-RU" dirty="0"/>
            </a:br>
            <a:r>
              <a:rPr lang="ru-RU" dirty="0"/>
              <a:t>в три строки </a:t>
            </a:r>
          </a:p>
        </p:txBody>
      </p:sp>
      <p:sp>
        <p:nvSpPr>
          <p:cNvPr id="6" name="Текст 18">
            <a:extLst>
              <a:ext uri="{FF2B5EF4-FFF2-40B4-BE49-F238E27FC236}">
                <a16:creationId xmlns:a16="http://schemas.microsoft.com/office/drawing/2014/main" id="{074D241D-2857-4CB0-8CC6-C1536CA2882D}"/>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37631578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solidFill>
        </p:spPr>
        <p:txBody>
          <a:bodyPr lIns="0" tIns="0" rIns="0" bIns="0" anchor="ctr"/>
          <a:lstStyle>
            <a:lvl1pPr algn="ctr">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313039"/>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3" y="2660456"/>
            <a:ext cx="5892281" cy="624258"/>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lvl="0"/>
            <a:r>
              <a:rPr lang="ru-RU" dirty="0"/>
              <a:t>Заголовок презентации</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5795794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solidFill>
        </p:spPr>
        <p:txBody>
          <a:bodyPr lIns="0" tIns="0" rIns="0" bIns="0" anchor="ctr"/>
          <a:lstStyle>
            <a:lvl1pPr algn="ctr">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854733"/>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191817" cy="1167393"/>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lvl="0"/>
            <a:r>
              <a:rPr lang="ru-RU" dirty="0"/>
              <a:t>Заголовок</a:t>
            </a:r>
            <a:br>
              <a:rPr lang="ru-RU" dirty="0"/>
            </a:br>
            <a:r>
              <a:rPr lang="ru-RU" dirty="0"/>
              <a:t>в две строки</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30941269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solidFill>
        </p:spPr>
        <p:txBody>
          <a:bodyPr lIns="0" tIns="0" rIns="0" bIns="0" anchor="ctr"/>
          <a:lstStyle>
            <a:lvl1pPr algn="ctr">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4406618"/>
            <a:ext cx="4012884" cy="406128"/>
          </a:xfrm>
          <a:prstGeom prst="rect">
            <a:avLst/>
          </a:prstGeom>
          <a:noFill/>
        </p:spPr>
        <p:txBody>
          <a:bodyPr wrap="none" lIns="0" tIns="72000" rIns="72000" bIns="0">
            <a:spAutoFit/>
          </a:bodyPr>
          <a:lstStyle>
            <a:lvl1pPr>
              <a:lnSpc>
                <a:spcPts val="2556"/>
              </a:lnSpc>
              <a:spcBef>
                <a:spcPts val="0"/>
              </a:spcBef>
              <a:defRPr sz="2380" b="0">
                <a:solidFill>
                  <a:schemeClr val="tx1"/>
                </a:solidFill>
                <a:latin typeface="Rostelecom Basis" panose="020B0503030604040103" pitchFamily="34" charset="0"/>
              </a:defRPr>
            </a:lvl1pPr>
          </a:lstStyle>
          <a:p>
            <a:pPr marL="0" marR="0" lvl="0" indent="0" algn="l" defTabSz="806044" rtl="0" eaLnBrk="1" fontAlgn="auto" latinLnBrk="0" hangingPunct="1">
              <a:lnSpc>
                <a:spcPts val="2556"/>
              </a:lnSpc>
              <a:spcBef>
                <a:spcPts val="0"/>
              </a:spcBef>
              <a:spcAft>
                <a:spcPts val="0"/>
              </a:spcAft>
              <a:buClrTx/>
              <a:buSzTx/>
              <a:buFont typeface="Rostelecom Basis" panose="020B0604020202020204" pitchFamily="34" charset="0"/>
              <a:buNone/>
              <a:tabLst/>
              <a:defRPr/>
            </a:pPr>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277106" cy="1688530"/>
          </a:xfrm>
          <a:prstGeom prst="rect">
            <a:avLst/>
          </a:prstGeom>
          <a:noFill/>
        </p:spPr>
        <p:txBody>
          <a:bodyPr wrap="none" lIns="0" tIns="72000" rIns="72000" bIns="0">
            <a:spAutoFit/>
          </a:bodyPr>
          <a:lstStyle>
            <a:lvl1pPr>
              <a:lnSpc>
                <a:spcPts val="4231"/>
              </a:lnSpc>
              <a:spcBef>
                <a:spcPts val="0"/>
              </a:spcBef>
              <a:defRPr sz="3967" b="0">
                <a:solidFill>
                  <a:schemeClr val="tx1"/>
                </a:solidFill>
                <a:latin typeface="Rostelecom Basis Medium" panose="020B0603030604040103" pitchFamily="34" charset="0"/>
              </a:defRPr>
            </a:lvl1pPr>
          </a:lstStyle>
          <a:p>
            <a:pPr marL="0" marR="0" lvl="0" indent="0" algn="l" defTabSz="806044" rtl="0" eaLnBrk="1" fontAlgn="auto" latinLnBrk="0" hangingPunct="1">
              <a:lnSpc>
                <a:spcPts val="4231"/>
              </a:lnSpc>
              <a:spcBef>
                <a:spcPts val="0"/>
              </a:spcBef>
              <a:spcAft>
                <a:spcPts val="0"/>
              </a:spcAft>
              <a:buClrTx/>
              <a:buSzTx/>
              <a:buFont typeface="Rostelecom Basis" panose="020B0604020202020204" pitchFamily="34" charset="0"/>
              <a:buNone/>
              <a:tabLst/>
              <a:defRPr/>
            </a:pPr>
            <a:r>
              <a:rPr lang="ru-RU" dirty="0"/>
              <a:t>Заголовок</a:t>
            </a:r>
            <a:br>
              <a:rPr lang="ru-RU" dirty="0"/>
            </a:br>
            <a:r>
              <a:rPr lang="ru-RU" dirty="0"/>
              <a:t>презентации</a:t>
            </a:r>
            <a:br>
              <a:rPr lang="ru-RU" dirty="0"/>
            </a:br>
            <a:r>
              <a:rPr lang="ru-RU" dirty="0"/>
              <a:t>в три строки </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tx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5652090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lumMod val="25000"/>
            </a:schemeClr>
          </a:solidFill>
        </p:spPr>
        <p:txBody>
          <a:bodyPr lIns="0" tIns="0" rIns="0" bIns="0" anchor="ctr"/>
          <a:lstStyle>
            <a:lvl1pPr algn="ctr">
              <a:defRPr>
                <a:solidFill>
                  <a:schemeClr val="bg1"/>
                </a:solidFill>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313039"/>
            <a:ext cx="4012884" cy="406128"/>
          </a:xfrm>
          <a:prstGeom prst="rect">
            <a:avLst/>
          </a:prstGeom>
          <a:noFill/>
        </p:spPr>
        <p:txBody>
          <a:bodyPr wrap="none" lIns="0" tIns="72000" rIns="72000" bIns="0">
            <a:spAutoFit/>
          </a:bodyPr>
          <a:lstStyle>
            <a:lvl1pPr>
              <a:lnSpc>
                <a:spcPts val="2556"/>
              </a:lnSpc>
              <a:spcBef>
                <a:spcPts val="0"/>
              </a:spcBef>
              <a:defRPr sz="2380" b="0">
                <a:solidFill>
                  <a:schemeClr val="bg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3" y="2660456"/>
            <a:ext cx="5892281" cy="624258"/>
          </a:xfrm>
          <a:prstGeom prst="rect">
            <a:avLst/>
          </a:prstGeom>
          <a:noFill/>
        </p:spPr>
        <p:txBody>
          <a:bodyPr wrap="none" lIns="0" tIns="72000" rIns="72000" bIns="0">
            <a:spAutoFit/>
          </a:bodyPr>
          <a:lstStyle>
            <a:lvl1pPr>
              <a:lnSpc>
                <a:spcPts val="4231"/>
              </a:lnSpc>
              <a:spcBef>
                <a:spcPts val="0"/>
              </a:spcBef>
              <a:defRPr sz="3967" b="0">
                <a:solidFill>
                  <a:schemeClr val="bg1"/>
                </a:solidFill>
                <a:latin typeface="Rostelecom Basis Medium" panose="020B0603030604040103" pitchFamily="34" charset="0"/>
              </a:defRPr>
            </a:lvl1pPr>
          </a:lstStyle>
          <a:p>
            <a:pPr lvl="0"/>
            <a:r>
              <a:rPr lang="ru-RU" dirty="0"/>
              <a:t>Заголовок презентации</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bg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407253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lumMod val="25000"/>
            </a:schemeClr>
          </a:solidFill>
        </p:spPr>
        <p:txBody>
          <a:bodyPr lIns="0" tIns="0" rIns="0" bIns="0" anchor="ctr"/>
          <a:lstStyle>
            <a:lvl1pPr algn="ctr">
              <a:defRPr>
                <a:solidFill>
                  <a:schemeClr val="bg1"/>
                </a:solidFill>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3854733"/>
            <a:ext cx="4012884" cy="406128"/>
          </a:xfrm>
          <a:prstGeom prst="rect">
            <a:avLst/>
          </a:prstGeom>
          <a:noFill/>
        </p:spPr>
        <p:txBody>
          <a:bodyPr wrap="none" lIns="0" tIns="72000" rIns="72000" bIns="0">
            <a:spAutoFit/>
          </a:bodyPr>
          <a:lstStyle>
            <a:lvl1pPr>
              <a:lnSpc>
                <a:spcPts val="2556"/>
              </a:lnSpc>
              <a:spcBef>
                <a:spcPts val="0"/>
              </a:spcBef>
              <a:defRPr sz="2380" b="0">
                <a:solidFill>
                  <a:schemeClr val="bg1"/>
                </a:solidFill>
                <a:latin typeface="Rostelecom Basis" panose="020B0503030604040103" pitchFamily="34" charset="0"/>
              </a:defRPr>
            </a:lvl1pPr>
          </a:lstStyle>
          <a:p>
            <a:pPr lvl="0"/>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191817" cy="1167393"/>
          </a:xfrm>
          <a:prstGeom prst="rect">
            <a:avLst/>
          </a:prstGeom>
          <a:noFill/>
        </p:spPr>
        <p:txBody>
          <a:bodyPr wrap="none" lIns="0" tIns="72000" rIns="72000" bIns="0">
            <a:spAutoFit/>
          </a:bodyPr>
          <a:lstStyle>
            <a:lvl1pPr>
              <a:lnSpc>
                <a:spcPts val="4231"/>
              </a:lnSpc>
              <a:spcBef>
                <a:spcPts val="0"/>
              </a:spcBef>
              <a:defRPr sz="3967" b="0">
                <a:solidFill>
                  <a:schemeClr val="bg1"/>
                </a:solidFill>
                <a:latin typeface="Rostelecom Basis Medium" panose="020B0603030604040103" pitchFamily="34" charset="0"/>
              </a:defRPr>
            </a:lvl1pPr>
          </a:lstStyle>
          <a:p>
            <a:pPr lvl="0"/>
            <a:r>
              <a:rPr lang="ru-RU" dirty="0"/>
              <a:t>Заголовок</a:t>
            </a:r>
            <a:br>
              <a:rPr lang="ru-RU" dirty="0"/>
            </a:br>
            <a:r>
              <a:rPr lang="ru-RU" dirty="0"/>
              <a:t>в две строки</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bg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1761924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обложка">
    <p:spTree>
      <p:nvGrpSpPr>
        <p:cNvPr id="1" name=""/>
        <p:cNvGrpSpPr/>
        <p:nvPr/>
      </p:nvGrpSpPr>
      <p:grpSpPr>
        <a:xfrm>
          <a:off x="0" y="0"/>
          <a:ext cx="0" cy="0"/>
          <a:chOff x="0" y="0"/>
          <a:chExt cx="0" cy="0"/>
        </a:xfrm>
      </p:grpSpPr>
      <p:sp>
        <p:nvSpPr>
          <p:cNvPr id="3" name="Рисунок 6">
            <a:extLst>
              <a:ext uri="{FF2B5EF4-FFF2-40B4-BE49-F238E27FC236}">
                <a16:creationId xmlns:a16="http://schemas.microsoft.com/office/drawing/2014/main" id="{D7881D8A-6FE6-49FC-9844-2C1D1A51651B}"/>
              </a:ext>
            </a:extLst>
          </p:cNvPr>
          <p:cNvSpPr>
            <a:spLocks noGrp="1"/>
          </p:cNvSpPr>
          <p:nvPr>
            <p:ph type="pic" sz="quarter" idx="11"/>
          </p:nvPr>
        </p:nvSpPr>
        <p:spPr>
          <a:xfrm>
            <a:off x="0" y="0"/>
            <a:ext cx="12192000" cy="6858000"/>
          </a:xfrm>
          <a:prstGeom prst="rect">
            <a:avLst/>
          </a:prstGeom>
          <a:solidFill>
            <a:schemeClr val="bg2">
              <a:lumMod val="25000"/>
            </a:schemeClr>
          </a:solidFill>
        </p:spPr>
        <p:txBody>
          <a:bodyPr lIns="0" tIns="0" rIns="0" bIns="0" anchor="ctr"/>
          <a:lstStyle>
            <a:lvl1pPr algn="ctr">
              <a:defRPr>
                <a:solidFill>
                  <a:schemeClr val="bg1"/>
                </a:solidFill>
              </a:defRPr>
            </a:lvl1pPr>
          </a:lstStyle>
          <a:p>
            <a:endParaRPr lang="ru-RU" dirty="0"/>
          </a:p>
        </p:txBody>
      </p:sp>
      <p:sp>
        <p:nvSpPr>
          <p:cNvPr id="4" name="Текст 18">
            <a:extLst>
              <a:ext uri="{FF2B5EF4-FFF2-40B4-BE49-F238E27FC236}">
                <a16:creationId xmlns:a16="http://schemas.microsoft.com/office/drawing/2014/main" id="{DDF134DE-CDE2-4BDC-B581-07AC756B98A6}"/>
              </a:ext>
            </a:extLst>
          </p:cNvPr>
          <p:cNvSpPr>
            <a:spLocks noGrp="1"/>
          </p:cNvSpPr>
          <p:nvPr>
            <p:ph type="body" sz="quarter" idx="13" hasCustomPrompt="1"/>
          </p:nvPr>
        </p:nvSpPr>
        <p:spPr>
          <a:xfrm>
            <a:off x="417513" y="4406618"/>
            <a:ext cx="4012884" cy="406128"/>
          </a:xfrm>
          <a:prstGeom prst="rect">
            <a:avLst/>
          </a:prstGeom>
          <a:noFill/>
        </p:spPr>
        <p:txBody>
          <a:bodyPr wrap="none" lIns="0" tIns="72000" rIns="72000" bIns="0">
            <a:spAutoFit/>
          </a:bodyPr>
          <a:lstStyle>
            <a:lvl1pPr>
              <a:lnSpc>
                <a:spcPts val="2556"/>
              </a:lnSpc>
              <a:spcBef>
                <a:spcPts val="0"/>
              </a:spcBef>
              <a:defRPr sz="2380" b="0">
                <a:solidFill>
                  <a:schemeClr val="bg1"/>
                </a:solidFill>
                <a:latin typeface="Rostelecom Basis" panose="020B0503030604040103" pitchFamily="34" charset="0"/>
              </a:defRPr>
            </a:lvl1pPr>
          </a:lstStyle>
          <a:p>
            <a:pPr marL="0" marR="0" lvl="0" indent="0" algn="l" defTabSz="806044" rtl="0" eaLnBrk="1" fontAlgn="auto" latinLnBrk="0" hangingPunct="1">
              <a:lnSpc>
                <a:spcPts val="2556"/>
              </a:lnSpc>
              <a:spcBef>
                <a:spcPts val="0"/>
              </a:spcBef>
              <a:spcAft>
                <a:spcPts val="0"/>
              </a:spcAft>
              <a:buClrTx/>
              <a:buSzTx/>
              <a:buFont typeface="Rostelecom Basis" panose="020B0604020202020204" pitchFamily="34" charset="0"/>
              <a:buNone/>
              <a:tabLst/>
              <a:defRPr/>
            </a:pPr>
            <a:r>
              <a:rPr lang="ru-RU" dirty="0"/>
              <a:t>Подзаголовок презентации</a:t>
            </a:r>
          </a:p>
        </p:txBody>
      </p:sp>
      <p:sp>
        <p:nvSpPr>
          <p:cNvPr id="5" name="Текст 22">
            <a:extLst>
              <a:ext uri="{FF2B5EF4-FFF2-40B4-BE49-F238E27FC236}">
                <a16:creationId xmlns:a16="http://schemas.microsoft.com/office/drawing/2014/main" id="{3DF79742-3BF2-4E36-B8ED-D9100A099A8B}"/>
              </a:ext>
            </a:extLst>
          </p:cNvPr>
          <p:cNvSpPr>
            <a:spLocks noGrp="1"/>
          </p:cNvSpPr>
          <p:nvPr>
            <p:ph type="body" sz="quarter" idx="14" hasCustomPrompt="1"/>
          </p:nvPr>
        </p:nvSpPr>
        <p:spPr>
          <a:xfrm>
            <a:off x="417514" y="2660457"/>
            <a:ext cx="3277106" cy="1688530"/>
          </a:xfrm>
          <a:prstGeom prst="rect">
            <a:avLst/>
          </a:prstGeom>
          <a:noFill/>
        </p:spPr>
        <p:txBody>
          <a:bodyPr wrap="none" lIns="0" tIns="72000" rIns="72000" bIns="0">
            <a:spAutoFit/>
          </a:bodyPr>
          <a:lstStyle>
            <a:lvl1pPr>
              <a:lnSpc>
                <a:spcPts val="4231"/>
              </a:lnSpc>
              <a:spcBef>
                <a:spcPts val="0"/>
              </a:spcBef>
              <a:defRPr sz="3967" b="0">
                <a:solidFill>
                  <a:schemeClr val="bg1"/>
                </a:solidFill>
                <a:latin typeface="Rostelecom Basis Medium" panose="020B0603030604040103" pitchFamily="34" charset="0"/>
              </a:defRPr>
            </a:lvl1pPr>
          </a:lstStyle>
          <a:p>
            <a:pPr marL="0" marR="0" lvl="0" indent="0" algn="l" defTabSz="806044" rtl="0" eaLnBrk="1" fontAlgn="auto" latinLnBrk="0" hangingPunct="1">
              <a:lnSpc>
                <a:spcPts val="4231"/>
              </a:lnSpc>
              <a:spcBef>
                <a:spcPts val="0"/>
              </a:spcBef>
              <a:spcAft>
                <a:spcPts val="0"/>
              </a:spcAft>
              <a:buClrTx/>
              <a:buSzTx/>
              <a:buFont typeface="Rostelecom Basis" panose="020B0604020202020204" pitchFamily="34" charset="0"/>
              <a:buNone/>
              <a:tabLst/>
              <a:defRPr/>
            </a:pPr>
            <a:r>
              <a:rPr lang="ru-RU" dirty="0"/>
              <a:t>Заголовок</a:t>
            </a:r>
            <a:br>
              <a:rPr lang="ru-RU" dirty="0"/>
            </a:br>
            <a:r>
              <a:rPr lang="ru-RU" dirty="0"/>
              <a:t>презентации</a:t>
            </a:r>
            <a:br>
              <a:rPr lang="ru-RU" dirty="0"/>
            </a:br>
            <a:r>
              <a:rPr lang="ru-RU" dirty="0"/>
              <a:t>в три строки </a:t>
            </a:r>
          </a:p>
        </p:txBody>
      </p:sp>
      <p:sp>
        <p:nvSpPr>
          <p:cNvPr id="6" name="Текст 18">
            <a:extLst>
              <a:ext uri="{FF2B5EF4-FFF2-40B4-BE49-F238E27FC236}">
                <a16:creationId xmlns:a16="http://schemas.microsoft.com/office/drawing/2014/main" id="{DF999C6C-8FB7-4CBE-B3ED-54F8E49FBEFC}"/>
              </a:ext>
            </a:extLst>
          </p:cNvPr>
          <p:cNvSpPr>
            <a:spLocks noGrp="1"/>
          </p:cNvSpPr>
          <p:nvPr>
            <p:ph type="body" sz="quarter" idx="15" hasCustomPrompt="1"/>
          </p:nvPr>
        </p:nvSpPr>
        <p:spPr>
          <a:xfrm>
            <a:off x="417514" y="6279912"/>
            <a:ext cx="4599512" cy="244714"/>
          </a:xfrm>
          <a:prstGeom prst="rect">
            <a:avLst/>
          </a:prstGeom>
        </p:spPr>
        <p:txBody>
          <a:bodyPr lIns="0" tIns="0" rIns="0" bIns="0"/>
          <a:lstStyle>
            <a:lvl1pPr>
              <a:spcBef>
                <a:spcPts val="0"/>
              </a:spcBef>
              <a:defRPr sz="1587" b="0">
                <a:solidFill>
                  <a:schemeClr val="bg1"/>
                </a:solidFill>
                <a:latin typeface="Rostelecom Basis" panose="020B0503030604040103" pitchFamily="34" charset="0"/>
              </a:defRPr>
            </a:lvl1pPr>
          </a:lstStyle>
          <a:p>
            <a:pPr lvl="0"/>
            <a:r>
              <a:rPr lang="ru-RU" dirty="0"/>
              <a:t>Дополнительный текст</a:t>
            </a:r>
          </a:p>
        </p:txBody>
      </p:sp>
    </p:spTree>
    <p:extLst>
      <p:ext uri="{BB962C8B-B14F-4D97-AF65-F5344CB8AC3E}">
        <p14:creationId xmlns:p14="http://schemas.microsoft.com/office/powerpoint/2010/main" val="14386184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Титул">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7B18C5BD-0E0F-4FDB-96F4-4050167F7DC1}"/>
              </a:ext>
            </a:extLst>
          </p:cNvPr>
          <p:cNvSpPr>
            <a:spLocks noGrp="1"/>
          </p:cNvSpPr>
          <p:nvPr>
            <p:ph type="pic" sz="quarter" idx="10"/>
          </p:nvPr>
        </p:nvSpPr>
        <p:spPr>
          <a:xfrm>
            <a:off x="0" y="0"/>
            <a:ext cx="12192000" cy="6858000"/>
          </a:xfrm>
          <a:prstGeom prst="rect">
            <a:avLst/>
          </a:prstGeom>
          <a:solidFill>
            <a:schemeClr val="bg2">
              <a:lumMod val="25000"/>
            </a:schemeClr>
          </a:solidFill>
        </p:spPr>
        <p:txBody>
          <a:bodyPr anchor="ctr"/>
          <a:lstStyle>
            <a:lvl1pPr algn="ctr">
              <a:defRPr>
                <a:solidFill>
                  <a:schemeClr val="bg1"/>
                </a:solidFill>
              </a:defRPr>
            </a:lvl1pPr>
          </a:lstStyle>
          <a:p>
            <a:endParaRPr lang="ru-RU" dirty="0"/>
          </a:p>
        </p:txBody>
      </p:sp>
      <p:sp>
        <p:nvSpPr>
          <p:cNvPr id="14" name="Заголовок 1">
            <a:extLst>
              <a:ext uri="{FF2B5EF4-FFF2-40B4-BE49-F238E27FC236}">
                <a16:creationId xmlns:a16="http://schemas.microsoft.com/office/drawing/2014/main" id="{EE4FCB7A-ABC9-47ED-AC6B-512184217F5A}"/>
              </a:ext>
            </a:extLst>
          </p:cNvPr>
          <p:cNvSpPr>
            <a:spLocks noGrp="1"/>
          </p:cNvSpPr>
          <p:nvPr>
            <p:ph type="title" hasCustomPrompt="1"/>
          </p:nvPr>
        </p:nvSpPr>
        <p:spPr>
          <a:xfrm>
            <a:off x="417514" y="1166813"/>
            <a:ext cx="4253066" cy="556366"/>
          </a:xfrm>
          <a:prstGeom prst="rect">
            <a:avLst/>
          </a:prstGeom>
          <a:solidFill>
            <a:schemeClr val="accent1"/>
          </a:solidFill>
        </p:spPr>
        <p:txBody>
          <a:bodyPr wrap="none" lIns="72000" tIns="72000" rIns="72000" bIns="0">
            <a:spAutoFit/>
          </a:bodyPr>
          <a:lstStyle>
            <a:lvl1pPr>
              <a:lnSpc>
                <a:spcPts val="3702"/>
              </a:lnSpc>
              <a:defRPr sz="3526">
                <a:solidFill>
                  <a:schemeClr val="bg1"/>
                </a:solidFill>
              </a:defRPr>
            </a:lvl1pPr>
          </a:lstStyle>
          <a:p>
            <a:r>
              <a:rPr lang="ru-RU" dirty="0"/>
              <a:t>Заголовок раздела</a:t>
            </a:r>
          </a:p>
        </p:txBody>
      </p:sp>
      <p:sp>
        <p:nvSpPr>
          <p:cNvPr id="10" name="Текст 9">
            <a:extLst>
              <a:ext uri="{FF2B5EF4-FFF2-40B4-BE49-F238E27FC236}">
                <a16:creationId xmlns:a16="http://schemas.microsoft.com/office/drawing/2014/main" id="{C929FECF-9AD9-4682-BA55-B4B492D5DA1B}"/>
              </a:ext>
            </a:extLst>
          </p:cNvPr>
          <p:cNvSpPr>
            <a:spLocks noGrp="1"/>
          </p:cNvSpPr>
          <p:nvPr>
            <p:ph type="body" sz="quarter" idx="11" hasCustomPrompt="1"/>
          </p:nvPr>
        </p:nvSpPr>
        <p:spPr>
          <a:xfrm>
            <a:off x="417036" y="1718702"/>
            <a:ext cx="2851256" cy="502400"/>
          </a:xfrm>
          <a:prstGeom prst="rect">
            <a:avLst/>
          </a:prstGeom>
          <a:solidFill>
            <a:schemeClr val="accent1"/>
          </a:solidFill>
        </p:spPr>
        <p:txBody>
          <a:bodyPr wrap="none" lIns="72000" tIns="0" rIns="72000" bIns="0">
            <a:spAutoFit/>
          </a:bodyPr>
          <a:lstStyle>
            <a:lvl1pPr>
              <a:defRPr lang="ru-RU" sz="3526" b="0" smtClean="0">
                <a:solidFill>
                  <a:schemeClr val="bg1"/>
                </a:solidFill>
                <a:latin typeface="+mj-lt"/>
                <a:ea typeface="+mj-ea"/>
                <a:cs typeface="+mj-cs"/>
              </a:defRPr>
            </a:lvl1pPr>
            <a:lvl2pPr>
              <a:defRPr lang="ru-RU" sz="1799" smtClean="0"/>
            </a:lvl2pPr>
            <a:lvl3pPr>
              <a:defRPr lang="ru-RU" sz="1799" smtClean="0"/>
            </a:lvl3pPr>
            <a:lvl4pPr>
              <a:defRPr lang="ru-RU" sz="1799" smtClean="0"/>
            </a:lvl4pPr>
            <a:lvl5pPr>
              <a:defRPr lang="ru-RU" sz="1799"/>
            </a:lvl5pPr>
          </a:lstStyle>
          <a:p>
            <a:r>
              <a:rPr lang="ru-RU" dirty="0"/>
              <a:t>в две строки</a:t>
            </a:r>
          </a:p>
        </p:txBody>
      </p:sp>
    </p:spTree>
    <p:extLst>
      <p:ext uri="{BB962C8B-B14F-4D97-AF65-F5344CB8AC3E}">
        <p14:creationId xmlns:p14="http://schemas.microsoft.com/office/powerpoint/2010/main" val="18904406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Титул">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7B18C5BD-0E0F-4FDB-96F4-4050167F7DC1}"/>
              </a:ext>
            </a:extLst>
          </p:cNvPr>
          <p:cNvSpPr>
            <a:spLocks noGrp="1"/>
          </p:cNvSpPr>
          <p:nvPr>
            <p:ph type="pic" sz="quarter" idx="10"/>
          </p:nvPr>
        </p:nvSpPr>
        <p:spPr>
          <a:xfrm>
            <a:off x="0" y="0"/>
            <a:ext cx="12192000" cy="6858000"/>
          </a:xfrm>
          <a:prstGeom prst="rect">
            <a:avLst/>
          </a:prstGeom>
          <a:solidFill>
            <a:schemeClr val="bg2"/>
          </a:solidFill>
        </p:spPr>
        <p:txBody>
          <a:bodyPr anchor="ctr"/>
          <a:lstStyle>
            <a:lvl1pPr algn="ctr">
              <a:defRPr/>
            </a:lvl1pPr>
          </a:lstStyle>
          <a:p>
            <a:endParaRPr lang="ru-RU" dirty="0"/>
          </a:p>
        </p:txBody>
      </p:sp>
      <p:sp>
        <p:nvSpPr>
          <p:cNvPr id="14" name="Заголовок 1">
            <a:extLst>
              <a:ext uri="{FF2B5EF4-FFF2-40B4-BE49-F238E27FC236}">
                <a16:creationId xmlns:a16="http://schemas.microsoft.com/office/drawing/2014/main" id="{EE4FCB7A-ABC9-47ED-AC6B-512184217F5A}"/>
              </a:ext>
            </a:extLst>
          </p:cNvPr>
          <p:cNvSpPr>
            <a:spLocks noGrp="1"/>
          </p:cNvSpPr>
          <p:nvPr>
            <p:ph type="title" hasCustomPrompt="1"/>
          </p:nvPr>
        </p:nvSpPr>
        <p:spPr>
          <a:xfrm>
            <a:off x="417514" y="1166813"/>
            <a:ext cx="4253066" cy="556366"/>
          </a:xfrm>
          <a:prstGeom prst="rect">
            <a:avLst/>
          </a:prstGeom>
          <a:solidFill>
            <a:schemeClr val="accent1"/>
          </a:solidFill>
        </p:spPr>
        <p:txBody>
          <a:bodyPr wrap="none" lIns="72000" tIns="72000" rIns="72000" bIns="0">
            <a:spAutoFit/>
          </a:bodyPr>
          <a:lstStyle>
            <a:lvl1pPr>
              <a:lnSpc>
                <a:spcPts val="3702"/>
              </a:lnSpc>
              <a:defRPr sz="3526">
                <a:solidFill>
                  <a:schemeClr val="bg1"/>
                </a:solidFill>
              </a:defRPr>
            </a:lvl1pPr>
          </a:lstStyle>
          <a:p>
            <a:r>
              <a:rPr lang="ru-RU" dirty="0"/>
              <a:t>Заголовок раздела</a:t>
            </a:r>
          </a:p>
        </p:txBody>
      </p:sp>
      <p:sp>
        <p:nvSpPr>
          <p:cNvPr id="10" name="Текст 9">
            <a:extLst>
              <a:ext uri="{FF2B5EF4-FFF2-40B4-BE49-F238E27FC236}">
                <a16:creationId xmlns:a16="http://schemas.microsoft.com/office/drawing/2014/main" id="{C929FECF-9AD9-4682-BA55-B4B492D5DA1B}"/>
              </a:ext>
            </a:extLst>
          </p:cNvPr>
          <p:cNvSpPr>
            <a:spLocks noGrp="1"/>
          </p:cNvSpPr>
          <p:nvPr>
            <p:ph type="body" sz="quarter" idx="11" hasCustomPrompt="1"/>
          </p:nvPr>
        </p:nvSpPr>
        <p:spPr>
          <a:xfrm>
            <a:off x="417036" y="1718702"/>
            <a:ext cx="2851256" cy="502400"/>
          </a:xfrm>
          <a:prstGeom prst="rect">
            <a:avLst/>
          </a:prstGeom>
          <a:solidFill>
            <a:schemeClr val="accent1"/>
          </a:solidFill>
        </p:spPr>
        <p:txBody>
          <a:bodyPr wrap="none" lIns="72000" tIns="0" rIns="72000" bIns="0">
            <a:spAutoFit/>
          </a:bodyPr>
          <a:lstStyle>
            <a:lvl1pPr>
              <a:defRPr lang="ru-RU" sz="3526" b="0" smtClean="0">
                <a:solidFill>
                  <a:schemeClr val="bg1"/>
                </a:solidFill>
                <a:latin typeface="+mj-lt"/>
                <a:ea typeface="+mj-ea"/>
                <a:cs typeface="+mj-cs"/>
              </a:defRPr>
            </a:lvl1pPr>
            <a:lvl2pPr>
              <a:defRPr lang="ru-RU" sz="1799" smtClean="0"/>
            </a:lvl2pPr>
            <a:lvl3pPr>
              <a:defRPr lang="ru-RU" sz="1799" smtClean="0"/>
            </a:lvl3pPr>
            <a:lvl4pPr>
              <a:defRPr lang="ru-RU" sz="1799" smtClean="0"/>
            </a:lvl4pPr>
            <a:lvl5pPr>
              <a:defRPr lang="ru-RU" sz="1799"/>
            </a:lvl5pPr>
          </a:lstStyle>
          <a:p>
            <a:r>
              <a:rPr lang="ru-RU" dirty="0"/>
              <a:t>в две строки</a:t>
            </a:r>
          </a:p>
        </p:txBody>
      </p:sp>
    </p:spTree>
    <p:extLst>
      <p:ext uri="{BB962C8B-B14F-4D97-AF65-F5344CB8AC3E}">
        <p14:creationId xmlns:p14="http://schemas.microsoft.com/office/powerpoint/2010/main" val="1583552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Титул_2">
    <p:bg>
      <p:bgPr>
        <a:solidFill>
          <a:schemeClr val="accent2"/>
        </a:solidFill>
        <a:effectLst/>
      </p:bgPr>
    </p:bg>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3A53D98D-3206-41D6-B4C4-53297D855AE2}"/>
              </a:ext>
            </a:extLst>
          </p:cNvPr>
          <p:cNvSpPr>
            <a:spLocks noGrp="1"/>
          </p:cNvSpPr>
          <p:nvPr>
            <p:ph type="title" hasCustomPrompt="1"/>
          </p:nvPr>
        </p:nvSpPr>
        <p:spPr>
          <a:xfrm>
            <a:off x="417514" y="1166813"/>
            <a:ext cx="4253066" cy="556366"/>
          </a:xfrm>
          <a:prstGeom prst="rect">
            <a:avLst/>
          </a:prstGeom>
          <a:solidFill>
            <a:schemeClr val="bg1"/>
          </a:solidFill>
        </p:spPr>
        <p:txBody>
          <a:bodyPr wrap="none" lIns="72000" tIns="72000" rIns="72000" bIns="0">
            <a:spAutoFit/>
          </a:bodyPr>
          <a:lstStyle>
            <a:lvl1pPr>
              <a:lnSpc>
                <a:spcPts val="3702"/>
              </a:lnSpc>
              <a:defRPr sz="3526">
                <a:solidFill>
                  <a:schemeClr val="tx1"/>
                </a:solidFill>
              </a:defRPr>
            </a:lvl1pPr>
          </a:lstStyle>
          <a:p>
            <a:r>
              <a:rPr lang="ru-RU" dirty="0"/>
              <a:t>Заголовок раздела</a:t>
            </a:r>
          </a:p>
        </p:txBody>
      </p:sp>
      <p:sp>
        <p:nvSpPr>
          <p:cNvPr id="5" name="Текст 9">
            <a:extLst>
              <a:ext uri="{FF2B5EF4-FFF2-40B4-BE49-F238E27FC236}">
                <a16:creationId xmlns:a16="http://schemas.microsoft.com/office/drawing/2014/main" id="{B7CA871B-387E-4CC6-A5FD-EBE782541D5D}"/>
              </a:ext>
            </a:extLst>
          </p:cNvPr>
          <p:cNvSpPr>
            <a:spLocks noGrp="1"/>
          </p:cNvSpPr>
          <p:nvPr>
            <p:ph type="body" sz="quarter" idx="11" hasCustomPrompt="1"/>
          </p:nvPr>
        </p:nvSpPr>
        <p:spPr>
          <a:xfrm>
            <a:off x="417036" y="1720804"/>
            <a:ext cx="2851256" cy="502400"/>
          </a:xfrm>
          <a:prstGeom prst="rect">
            <a:avLst/>
          </a:prstGeom>
          <a:solidFill>
            <a:schemeClr val="bg1"/>
          </a:solidFill>
        </p:spPr>
        <p:txBody>
          <a:bodyPr wrap="none" lIns="72000" tIns="0" rIns="72000" bIns="0">
            <a:spAutoFit/>
          </a:bodyPr>
          <a:lstStyle>
            <a:lvl1pPr>
              <a:defRPr lang="ru-RU" sz="3526" b="0" smtClean="0">
                <a:solidFill>
                  <a:schemeClr val="tx1"/>
                </a:solidFill>
                <a:latin typeface="+mj-lt"/>
                <a:ea typeface="+mj-ea"/>
                <a:cs typeface="+mj-cs"/>
              </a:defRPr>
            </a:lvl1pPr>
            <a:lvl2pPr>
              <a:defRPr lang="ru-RU" sz="1799" smtClean="0"/>
            </a:lvl2pPr>
            <a:lvl3pPr>
              <a:defRPr lang="ru-RU" sz="1799" smtClean="0"/>
            </a:lvl3pPr>
            <a:lvl4pPr>
              <a:defRPr lang="ru-RU" sz="1799" smtClean="0"/>
            </a:lvl4pPr>
            <a:lvl5pPr>
              <a:defRPr lang="ru-RU" sz="1799"/>
            </a:lvl5pPr>
          </a:lstStyle>
          <a:p>
            <a:r>
              <a:rPr lang="ru-RU" dirty="0"/>
              <a:t>в две строки</a:t>
            </a:r>
          </a:p>
        </p:txBody>
      </p:sp>
      <p:grpSp>
        <p:nvGrpSpPr>
          <p:cNvPr id="2" name="Группа 1">
            <a:extLst>
              <a:ext uri="{FF2B5EF4-FFF2-40B4-BE49-F238E27FC236}">
                <a16:creationId xmlns:a16="http://schemas.microsoft.com/office/drawing/2014/main" id="{184AE344-B5F3-4225-8535-B40AFFEB73B4}"/>
              </a:ext>
            </a:extLst>
          </p:cNvPr>
          <p:cNvGrpSpPr/>
          <p:nvPr userDrawn="1"/>
        </p:nvGrpSpPr>
        <p:grpSpPr>
          <a:xfrm>
            <a:off x="10217687" y="6227345"/>
            <a:ext cx="1555226" cy="397708"/>
            <a:chOff x="11590689" y="7057657"/>
            <a:chExt cx="1764210" cy="450736"/>
          </a:xfrm>
        </p:grpSpPr>
        <p:grpSp>
          <p:nvGrpSpPr>
            <p:cNvPr id="6" name="Рисунок 3">
              <a:extLst>
                <a:ext uri="{FF2B5EF4-FFF2-40B4-BE49-F238E27FC236}">
                  <a16:creationId xmlns:a16="http://schemas.microsoft.com/office/drawing/2014/main" id="{9698A90A-8580-4721-8F67-6BDCD3D35040}"/>
                </a:ext>
              </a:extLst>
            </p:cNvPr>
            <p:cNvGrpSpPr/>
            <p:nvPr/>
          </p:nvGrpSpPr>
          <p:grpSpPr>
            <a:xfrm>
              <a:off x="11911948" y="7197820"/>
              <a:ext cx="1442951" cy="310573"/>
              <a:chOff x="11911948" y="7197820"/>
              <a:chExt cx="1442951" cy="310573"/>
            </a:xfrm>
            <a:solidFill>
              <a:schemeClr val="bg1"/>
            </a:solidFill>
          </p:grpSpPr>
          <p:grpSp>
            <p:nvGrpSpPr>
              <p:cNvPr id="7" name="Рисунок 3">
                <a:extLst>
                  <a:ext uri="{FF2B5EF4-FFF2-40B4-BE49-F238E27FC236}">
                    <a16:creationId xmlns:a16="http://schemas.microsoft.com/office/drawing/2014/main" id="{9698A90A-8580-4721-8F67-6BDCD3D35040}"/>
                  </a:ext>
                </a:extLst>
              </p:cNvPr>
              <p:cNvGrpSpPr/>
              <p:nvPr/>
            </p:nvGrpSpPr>
            <p:grpSpPr>
              <a:xfrm>
                <a:off x="11911948" y="7197820"/>
                <a:ext cx="1442951" cy="187008"/>
                <a:chOff x="11911948" y="7197820"/>
                <a:chExt cx="1442951" cy="187008"/>
              </a:xfrm>
              <a:grpFill/>
            </p:grpSpPr>
            <p:sp>
              <p:nvSpPr>
                <p:cNvPr id="8" name="Полилиния: фигура 7">
                  <a:extLst>
                    <a:ext uri="{FF2B5EF4-FFF2-40B4-BE49-F238E27FC236}">
                      <a16:creationId xmlns:a16="http://schemas.microsoft.com/office/drawing/2014/main" id="{198D7C20-6C42-4877-BB4A-046EEF40C9E8}"/>
                    </a:ext>
                  </a:extLst>
                </p:cNvPr>
                <p:cNvSpPr/>
                <p:nvPr/>
              </p:nvSpPr>
              <p:spPr>
                <a:xfrm>
                  <a:off x="12923527" y="7251304"/>
                  <a:ext cx="120245" cy="129836"/>
                </a:xfrm>
                <a:custGeom>
                  <a:avLst/>
                  <a:gdLst>
                    <a:gd name="connsiteX0" fmla="*/ 118770 w 120245"/>
                    <a:gd name="connsiteY0" fmla="*/ 0 h 129836"/>
                    <a:gd name="connsiteX1" fmla="*/ 79672 w 120245"/>
                    <a:gd name="connsiteY1" fmla="*/ 0 h 129836"/>
                    <a:gd name="connsiteX2" fmla="*/ 33012 w 120245"/>
                    <a:gd name="connsiteY2" fmla="*/ 47029 h 129836"/>
                    <a:gd name="connsiteX3" fmla="*/ 33012 w 120245"/>
                    <a:gd name="connsiteY3" fmla="*/ 0 h 129836"/>
                    <a:gd name="connsiteX4" fmla="*/ 0 w 120245"/>
                    <a:gd name="connsiteY4" fmla="*/ 0 h 129836"/>
                    <a:gd name="connsiteX5" fmla="*/ 0 w 120245"/>
                    <a:gd name="connsiteY5" fmla="*/ 129836 h 129836"/>
                    <a:gd name="connsiteX6" fmla="*/ 33012 w 120245"/>
                    <a:gd name="connsiteY6" fmla="*/ 129836 h 129836"/>
                    <a:gd name="connsiteX7" fmla="*/ 33012 w 120245"/>
                    <a:gd name="connsiteY7" fmla="*/ 76168 h 129836"/>
                    <a:gd name="connsiteX8" fmla="*/ 80410 w 120245"/>
                    <a:gd name="connsiteY8" fmla="*/ 129836 h 129836"/>
                    <a:gd name="connsiteX9" fmla="*/ 120246 w 120245"/>
                    <a:gd name="connsiteY9" fmla="*/ 129836 h 129836"/>
                    <a:gd name="connsiteX10" fmla="*/ 59016 w 120245"/>
                    <a:gd name="connsiteY10" fmla="*/ 60123 h 1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245" h="129836">
                      <a:moveTo>
                        <a:pt x="118770" y="0"/>
                      </a:moveTo>
                      <a:lnTo>
                        <a:pt x="79672" y="0"/>
                      </a:lnTo>
                      <a:lnTo>
                        <a:pt x="33012" y="47029"/>
                      </a:lnTo>
                      <a:lnTo>
                        <a:pt x="33012" y="0"/>
                      </a:lnTo>
                      <a:lnTo>
                        <a:pt x="0" y="0"/>
                      </a:lnTo>
                      <a:lnTo>
                        <a:pt x="0" y="129836"/>
                      </a:lnTo>
                      <a:lnTo>
                        <a:pt x="33012" y="129836"/>
                      </a:lnTo>
                      <a:lnTo>
                        <a:pt x="33012" y="76168"/>
                      </a:lnTo>
                      <a:lnTo>
                        <a:pt x="80410" y="129836"/>
                      </a:lnTo>
                      <a:lnTo>
                        <a:pt x="120246" y="129836"/>
                      </a:lnTo>
                      <a:lnTo>
                        <a:pt x="59016" y="60123"/>
                      </a:lnTo>
                      <a:close/>
                    </a:path>
                  </a:pathLst>
                </a:custGeom>
                <a:grpFill/>
                <a:ln w="1841"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8893DFC0-70D7-4FB0-AB4D-EDFDB4930CAB}"/>
                    </a:ext>
                  </a:extLst>
                </p:cNvPr>
                <p:cNvSpPr/>
                <p:nvPr/>
              </p:nvSpPr>
              <p:spPr>
                <a:xfrm>
                  <a:off x="11911948" y="7197820"/>
                  <a:ext cx="151968" cy="183504"/>
                </a:xfrm>
                <a:custGeom>
                  <a:avLst/>
                  <a:gdLst>
                    <a:gd name="connsiteX0" fmla="*/ 83361 w 151968"/>
                    <a:gd name="connsiteY0" fmla="*/ 0 h 183504"/>
                    <a:gd name="connsiteX1" fmla="*/ 0 w 151968"/>
                    <a:gd name="connsiteY1" fmla="*/ 0 h 183504"/>
                    <a:gd name="connsiteX2" fmla="*/ 0 w 151968"/>
                    <a:gd name="connsiteY2" fmla="*/ 183504 h 183504"/>
                    <a:gd name="connsiteX3" fmla="*/ 34672 w 151968"/>
                    <a:gd name="connsiteY3" fmla="*/ 183504 h 183504"/>
                    <a:gd name="connsiteX4" fmla="*/ 34672 w 151968"/>
                    <a:gd name="connsiteY4" fmla="*/ 119508 h 183504"/>
                    <a:gd name="connsiteX5" fmla="*/ 83361 w 151968"/>
                    <a:gd name="connsiteY5" fmla="*/ 119508 h 183504"/>
                    <a:gd name="connsiteX6" fmla="*/ 151967 w 151968"/>
                    <a:gd name="connsiteY6" fmla="*/ 59754 h 183504"/>
                    <a:gd name="connsiteX7" fmla="*/ 83361 w 151968"/>
                    <a:gd name="connsiteY7" fmla="*/ 0 h 183504"/>
                    <a:gd name="connsiteX8" fmla="*/ 82439 w 151968"/>
                    <a:gd name="connsiteY8" fmla="*/ 88525 h 183504"/>
                    <a:gd name="connsiteX9" fmla="*/ 34672 w 151968"/>
                    <a:gd name="connsiteY9" fmla="*/ 88525 h 183504"/>
                    <a:gd name="connsiteX10" fmla="*/ 34672 w 151968"/>
                    <a:gd name="connsiteY10" fmla="*/ 30799 h 183504"/>
                    <a:gd name="connsiteX11" fmla="*/ 82439 w 151968"/>
                    <a:gd name="connsiteY11" fmla="*/ 30799 h 183504"/>
                    <a:gd name="connsiteX12" fmla="*/ 117480 w 151968"/>
                    <a:gd name="connsiteY12" fmla="*/ 59570 h 183504"/>
                    <a:gd name="connsiteX13" fmla="*/ 82439 w 151968"/>
                    <a:gd name="connsiteY13" fmla="*/ 88525 h 18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968" h="183504">
                      <a:moveTo>
                        <a:pt x="83361" y="0"/>
                      </a:moveTo>
                      <a:lnTo>
                        <a:pt x="0" y="0"/>
                      </a:lnTo>
                      <a:lnTo>
                        <a:pt x="0" y="183504"/>
                      </a:lnTo>
                      <a:lnTo>
                        <a:pt x="34672" y="183504"/>
                      </a:lnTo>
                      <a:lnTo>
                        <a:pt x="34672" y="119508"/>
                      </a:lnTo>
                      <a:lnTo>
                        <a:pt x="83361" y="119508"/>
                      </a:lnTo>
                      <a:cubicBezTo>
                        <a:pt x="124857" y="119508"/>
                        <a:pt x="151967" y="98299"/>
                        <a:pt x="151967" y="59754"/>
                      </a:cubicBezTo>
                      <a:cubicBezTo>
                        <a:pt x="152152" y="21209"/>
                        <a:pt x="124857" y="0"/>
                        <a:pt x="83361" y="0"/>
                      </a:cubicBezTo>
                      <a:moveTo>
                        <a:pt x="82439" y="88525"/>
                      </a:moveTo>
                      <a:lnTo>
                        <a:pt x="34672" y="88525"/>
                      </a:lnTo>
                      <a:lnTo>
                        <a:pt x="34672" y="30799"/>
                      </a:lnTo>
                      <a:lnTo>
                        <a:pt x="82439" y="30799"/>
                      </a:lnTo>
                      <a:cubicBezTo>
                        <a:pt x="106598" y="30799"/>
                        <a:pt x="117480" y="42418"/>
                        <a:pt x="117480" y="59570"/>
                      </a:cubicBezTo>
                      <a:cubicBezTo>
                        <a:pt x="117480" y="77090"/>
                        <a:pt x="106414" y="88525"/>
                        <a:pt x="82439" y="88525"/>
                      </a:cubicBezTo>
                    </a:path>
                  </a:pathLst>
                </a:custGeom>
                <a:grpFill/>
                <a:ln w="1841"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C55376CA-CA53-47AA-9063-42BF4CE3496C}"/>
                    </a:ext>
                  </a:extLst>
                </p:cNvPr>
                <p:cNvSpPr/>
                <p:nvPr/>
              </p:nvSpPr>
              <p:spPr>
                <a:xfrm>
                  <a:off x="12071108" y="7247616"/>
                  <a:ext cx="142008" cy="137213"/>
                </a:xfrm>
                <a:custGeom>
                  <a:avLst/>
                  <a:gdLst>
                    <a:gd name="connsiteX0" fmla="*/ 71004 w 142008"/>
                    <a:gd name="connsiteY0" fmla="*/ 0 h 137213"/>
                    <a:gd name="connsiteX1" fmla="*/ 0 w 142008"/>
                    <a:gd name="connsiteY1" fmla="*/ 68607 h 137213"/>
                    <a:gd name="connsiteX2" fmla="*/ 71004 w 142008"/>
                    <a:gd name="connsiteY2" fmla="*/ 137213 h 137213"/>
                    <a:gd name="connsiteX3" fmla="*/ 142008 w 142008"/>
                    <a:gd name="connsiteY3" fmla="*/ 68607 h 137213"/>
                    <a:gd name="connsiteX4" fmla="*/ 71004 w 142008"/>
                    <a:gd name="connsiteY4" fmla="*/ 0 h 137213"/>
                    <a:gd name="connsiteX5" fmla="*/ 71004 w 142008"/>
                    <a:gd name="connsiteY5" fmla="*/ 106414 h 137213"/>
                    <a:gd name="connsiteX6" fmla="*/ 33566 w 142008"/>
                    <a:gd name="connsiteY6" fmla="*/ 68607 h 137213"/>
                    <a:gd name="connsiteX7" fmla="*/ 71004 w 142008"/>
                    <a:gd name="connsiteY7" fmla="*/ 30799 h 137213"/>
                    <a:gd name="connsiteX8" fmla="*/ 108443 w 142008"/>
                    <a:gd name="connsiteY8" fmla="*/ 68607 h 137213"/>
                    <a:gd name="connsiteX9" fmla="*/ 71004 w 142008"/>
                    <a:gd name="connsiteY9" fmla="*/ 106414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008" h="137213">
                      <a:moveTo>
                        <a:pt x="71004" y="0"/>
                      </a:moveTo>
                      <a:cubicBezTo>
                        <a:pt x="35410" y="0"/>
                        <a:pt x="0" y="23053"/>
                        <a:pt x="0" y="68607"/>
                      </a:cubicBezTo>
                      <a:cubicBezTo>
                        <a:pt x="0" y="114160"/>
                        <a:pt x="35410" y="137213"/>
                        <a:pt x="71004" y="137213"/>
                      </a:cubicBezTo>
                      <a:cubicBezTo>
                        <a:pt x="106598" y="137213"/>
                        <a:pt x="142008" y="114160"/>
                        <a:pt x="142008" y="68607"/>
                      </a:cubicBezTo>
                      <a:cubicBezTo>
                        <a:pt x="142008" y="23053"/>
                        <a:pt x="106598" y="0"/>
                        <a:pt x="71004" y="0"/>
                      </a:cubicBezTo>
                      <a:moveTo>
                        <a:pt x="71004" y="106414"/>
                      </a:moveTo>
                      <a:cubicBezTo>
                        <a:pt x="51639" y="106414"/>
                        <a:pt x="33566" y="92582"/>
                        <a:pt x="33566" y="68607"/>
                      </a:cubicBezTo>
                      <a:cubicBezTo>
                        <a:pt x="33566" y="44816"/>
                        <a:pt x="51639" y="30799"/>
                        <a:pt x="71004" y="30799"/>
                      </a:cubicBezTo>
                      <a:cubicBezTo>
                        <a:pt x="90369" y="30799"/>
                        <a:pt x="108443" y="44631"/>
                        <a:pt x="108443" y="68607"/>
                      </a:cubicBezTo>
                      <a:cubicBezTo>
                        <a:pt x="108443" y="92398"/>
                        <a:pt x="90369" y="106414"/>
                        <a:pt x="71004" y="106414"/>
                      </a:cubicBezTo>
                    </a:path>
                  </a:pathLst>
                </a:custGeom>
                <a:grpFill/>
                <a:ln w="1841"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EB307EA5-27D9-40D3-B539-97C70FD107CC}"/>
                    </a:ext>
                  </a:extLst>
                </p:cNvPr>
                <p:cNvSpPr/>
                <p:nvPr/>
              </p:nvSpPr>
              <p:spPr>
                <a:xfrm>
                  <a:off x="12229161" y="7247616"/>
                  <a:ext cx="127991" cy="137213"/>
                </a:xfrm>
                <a:custGeom>
                  <a:avLst/>
                  <a:gdLst>
                    <a:gd name="connsiteX0" fmla="*/ 68238 w 127991"/>
                    <a:gd name="connsiteY0" fmla="*/ 106414 h 137213"/>
                    <a:gd name="connsiteX1" fmla="*/ 33566 w 127991"/>
                    <a:gd name="connsiteY1" fmla="*/ 68607 h 137213"/>
                    <a:gd name="connsiteX2" fmla="*/ 68238 w 127991"/>
                    <a:gd name="connsiteY2" fmla="*/ 30799 h 137213"/>
                    <a:gd name="connsiteX3" fmla="*/ 98299 w 127991"/>
                    <a:gd name="connsiteY3" fmla="*/ 48689 h 137213"/>
                    <a:gd name="connsiteX4" fmla="*/ 126516 w 127991"/>
                    <a:gd name="connsiteY4" fmla="*/ 32459 h 137213"/>
                    <a:gd name="connsiteX5" fmla="*/ 68422 w 127991"/>
                    <a:gd name="connsiteY5" fmla="*/ 0 h 137213"/>
                    <a:gd name="connsiteX6" fmla="*/ 0 w 127991"/>
                    <a:gd name="connsiteY6" fmla="*/ 68607 h 137213"/>
                    <a:gd name="connsiteX7" fmla="*/ 68422 w 127991"/>
                    <a:gd name="connsiteY7" fmla="*/ 137213 h 137213"/>
                    <a:gd name="connsiteX8" fmla="*/ 127992 w 127991"/>
                    <a:gd name="connsiteY8" fmla="*/ 102357 h 137213"/>
                    <a:gd name="connsiteX9" fmla="*/ 100697 w 127991"/>
                    <a:gd name="connsiteY9" fmla="*/ 87418 h 137213"/>
                    <a:gd name="connsiteX10" fmla="*/ 68238 w 127991"/>
                    <a:gd name="connsiteY10" fmla="*/ 106414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991" h="137213">
                      <a:moveTo>
                        <a:pt x="68238" y="106414"/>
                      </a:moveTo>
                      <a:cubicBezTo>
                        <a:pt x="48320" y="106414"/>
                        <a:pt x="33566" y="92029"/>
                        <a:pt x="33566" y="68607"/>
                      </a:cubicBezTo>
                      <a:cubicBezTo>
                        <a:pt x="33566" y="45553"/>
                        <a:pt x="48689" y="30799"/>
                        <a:pt x="68238" y="30799"/>
                      </a:cubicBezTo>
                      <a:cubicBezTo>
                        <a:pt x="80041" y="30799"/>
                        <a:pt x="90184" y="36332"/>
                        <a:pt x="98299" y="48689"/>
                      </a:cubicBezTo>
                      <a:lnTo>
                        <a:pt x="126516" y="32459"/>
                      </a:lnTo>
                      <a:cubicBezTo>
                        <a:pt x="117111" y="12357"/>
                        <a:pt x="96639" y="0"/>
                        <a:pt x="68422" y="0"/>
                      </a:cubicBezTo>
                      <a:cubicBezTo>
                        <a:pt x="31537" y="0"/>
                        <a:pt x="0" y="27295"/>
                        <a:pt x="0" y="68607"/>
                      </a:cubicBezTo>
                      <a:cubicBezTo>
                        <a:pt x="0" y="110102"/>
                        <a:pt x="29877" y="137213"/>
                        <a:pt x="68422" y="137213"/>
                      </a:cubicBezTo>
                      <a:cubicBezTo>
                        <a:pt x="96271" y="137213"/>
                        <a:pt x="114898" y="124672"/>
                        <a:pt x="127992" y="102357"/>
                      </a:cubicBezTo>
                      <a:lnTo>
                        <a:pt x="100697" y="87418"/>
                      </a:lnTo>
                      <a:cubicBezTo>
                        <a:pt x="92951" y="98484"/>
                        <a:pt x="84652" y="106414"/>
                        <a:pt x="68238" y="106414"/>
                      </a:cubicBezTo>
                    </a:path>
                  </a:pathLst>
                </a:custGeom>
                <a:grpFill/>
                <a:ln w="1841"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16941D1B-E5A1-4D34-A4E7-DA41809D2590}"/>
                    </a:ext>
                  </a:extLst>
                </p:cNvPr>
                <p:cNvSpPr/>
                <p:nvPr/>
              </p:nvSpPr>
              <p:spPr>
                <a:xfrm>
                  <a:off x="12626785" y="7251304"/>
                  <a:ext cx="126332" cy="131495"/>
                </a:xfrm>
                <a:custGeom>
                  <a:avLst/>
                  <a:gdLst>
                    <a:gd name="connsiteX0" fmla="*/ 22316 w 126332"/>
                    <a:gd name="connsiteY0" fmla="*/ 73586 h 131495"/>
                    <a:gd name="connsiteX1" fmla="*/ 9959 w 126332"/>
                    <a:gd name="connsiteY1" fmla="*/ 97930 h 131495"/>
                    <a:gd name="connsiteX2" fmla="*/ 0 w 126332"/>
                    <a:gd name="connsiteY2" fmla="*/ 96639 h 131495"/>
                    <a:gd name="connsiteX3" fmla="*/ 184 w 126332"/>
                    <a:gd name="connsiteY3" fmla="*/ 130205 h 131495"/>
                    <a:gd name="connsiteX4" fmla="*/ 11803 w 126332"/>
                    <a:gd name="connsiteY4" fmla="*/ 131496 h 131495"/>
                    <a:gd name="connsiteX5" fmla="*/ 52930 w 126332"/>
                    <a:gd name="connsiteY5" fmla="*/ 74877 h 131495"/>
                    <a:gd name="connsiteX6" fmla="*/ 56066 w 126332"/>
                    <a:gd name="connsiteY6" fmla="*/ 29508 h 131495"/>
                    <a:gd name="connsiteX7" fmla="*/ 93320 w 126332"/>
                    <a:gd name="connsiteY7" fmla="*/ 29508 h 131495"/>
                    <a:gd name="connsiteX8" fmla="*/ 93320 w 126332"/>
                    <a:gd name="connsiteY8" fmla="*/ 129652 h 131495"/>
                    <a:gd name="connsiteX9" fmla="*/ 126332 w 126332"/>
                    <a:gd name="connsiteY9" fmla="*/ 129652 h 131495"/>
                    <a:gd name="connsiteX10" fmla="*/ 126332 w 126332"/>
                    <a:gd name="connsiteY10" fmla="*/ 0 h 131495"/>
                    <a:gd name="connsiteX11" fmla="*/ 27848 w 126332"/>
                    <a:gd name="connsiteY11" fmla="*/ 0 h 131495"/>
                    <a:gd name="connsiteX12" fmla="*/ 22316 w 126332"/>
                    <a:gd name="connsiteY12" fmla="*/ 73586 h 13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332" h="131495">
                      <a:moveTo>
                        <a:pt x="22316" y="73586"/>
                      </a:moveTo>
                      <a:cubicBezTo>
                        <a:pt x="20656" y="93504"/>
                        <a:pt x="16783" y="97930"/>
                        <a:pt x="9959" y="97930"/>
                      </a:cubicBezTo>
                      <a:cubicBezTo>
                        <a:pt x="5348" y="97930"/>
                        <a:pt x="3135" y="97377"/>
                        <a:pt x="0" y="96639"/>
                      </a:cubicBezTo>
                      <a:lnTo>
                        <a:pt x="184" y="130205"/>
                      </a:lnTo>
                      <a:cubicBezTo>
                        <a:pt x="184" y="130205"/>
                        <a:pt x="4242" y="131496"/>
                        <a:pt x="11803" y="131496"/>
                      </a:cubicBezTo>
                      <a:cubicBezTo>
                        <a:pt x="39836" y="131496"/>
                        <a:pt x="50348" y="113422"/>
                        <a:pt x="52930" y="74877"/>
                      </a:cubicBezTo>
                      <a:lnTo>
                        <a:pt x="56066" y="29508"/>
                      </a:lnTo>
                      <a:lnTo>
                        <a:pt x="93320" y="29508"/>
                      </a:lnTo>
                      <a:lnTo>
                        <a:pt x="93320" y="129652"/>
                      </a:lnTo>
                      <a:lnTo>
                        <a:pt x="126332" y="129652"/>
                      </a:lnTo>
                      <a:lnTo>
                        <a:pt x="126332" y="0"/>
                      </a:lnTo>
                      <a:lnTo>
                        <a:pt x="27848" y="0"/>
                      </a:lnTo>
                      <a:lnTo>
                        <a:pt x="22316" y="73586"/>
                      </a:lnTo>
                      <a:close/>
                    </a:path>
                  </a:pathLst>
                </a:custGeom>
                <a:grpFill/>
                <a:ln w="1841"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61A3EF30-E713-4A0F-8129-5CD2E752BF99}"/>
                    </a:ext>
                  </a:extLst>
                </p:cNvPr>
                <p:cNvSpPr/>
                <p:nvPr/>
              </p:nvSpPr>
              <p:spPr>
                <a:xfrm>
                  <a:off x="12486989" y="7247616"/>
                  <a:ext cx="131864" cy="137213"/>
                </a:xfrm>
                <a:custGeom>
                  <a:avLst/>
                  <a:gdLst>
                    <a:gd name="connsiteX0" fmla="*/ 68422 w 131864"/>
                    <a:gd name="connsiteY0" fmla="*/ 0 h 137213"/>
                    <a:gd name="connsiteX1" fmla="*/ 0 w 131864"/>
                    <a:gd name="connsiteY1" fmla="*/ 68607 h 137213"/>
                    <a:gd name="connsiteX2" fmla="*/ 66762 w 131864"/>
                    <a:gd name="connsiteY2" fmla="*/ 137213 h 137213"/>
                    <a:gd name="connsiteX3" fmla="*/ 126516 w 131864"/>
                    <a:gd name="connsiteY3" fmla="*/ 104201 h 137213"/>
                    <a:gd name="connsiteX4" fmla="*/ 100328 w 131864"/>
                    <a:gd name="connsiteY4" fmla="*/ 91107 h 137213"/>
                    <a:gd name="connsiteX5" fmla="*/ 67316 w 131864"/>
                    <a:gd name="connsiteY5" fmla="*/ 108996 h 137213"/>
                    <a:gd name="connsiteX6" fmla="*/ 31721 w 131864"/>
                    <a:gd name="connsiteY6" fmla="*/ 76537 h 137213"/>
                    <a:gd name="connsiteX7" fmla="*/ 131865 w 131864"/>
                    <a:gd name="connsiteY7" fmla="*/ 76537 h 137213"/>
                    <a:gd name="connsiteX8" fmla="*/ 131865 w 131864"/>
                    <a:gd name="connsiteY8" fmla="*/ 64918 h 137213"/>
                    <a:gd name="connsiteX9" fmla="*/ 68422 w 131864"/>
                    <a:gd name="connsiteY9" fmla="*/ 0 h 137213"/>
                    <a:gd name="connsiteX10" fmla="*/ 32275 w 131864"/>
                    <a:gd name="connsiteY10" fmla="*/ 51270 h 137213"/>
                    <a:gd name="connsiteX11" fmla="*/ 67316 w 131864"/>
                    <a:gd name="connsiteY11" fmla="*/ 25082 h 137213"/>
                    <a:gd name="connsiteX12" fmla="*/ 101066 w 131864"/>
                    <a:gd name="connsiteY12" fmla="*/ 51270 h 137213"/>
                    <a:gd name="connsiteX13" fmla="*/ 32275 w 131864"/>
                    <a:gd name="connsiteY13" fmla="*/ 51270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864" h="137213">
                      <a:moveTo>
                        <a:pt x="68422" y="0"/>
                      </a:moveTo>
                      <a:cubicBezTo>
                        <a:pt x="30615" y="0"/>
                        <a:pt x="0" y="27480"/>
                        <a:pt x="0" y="68607"/>
                      </a:cubicBezTo>
                      <a:cubicBezTo>
                        <a:pt x="0" y="109734"/>
                        <a:pt x="30615" y="137213"/>
                        <a:pt x="66762" y="137213"/>
                      </a:cubicBezTo>
                      <a:cubicBezTo>
                        <a:pt x="95348" y="137213"/>
                        <a:pt x="113422" y="126516"/>
                        <a:pt x="126516" y="104201"/>
                      </a:cubicBezTo>
                      <a:lnTo>
                        <a:pt x="100328" y="91107"/>
                      </a:lnTo>
                      <a:cubicBezTo>
                        <a:pt x="92213" y="101250"/>
                        <a:pt x="84836" y="108996"/>
                        <a:pt x="67316" y="108996"/>
                      </a:cubicBezTo>
                      <a:cubicBezTo>
                        <a:pt x="47951" y="108996"/>
                        <a:pt x="33750" y="96455"/>
                        <a:pt x="31721" y="76537"/>
                      </a:cubicBezTo>
                      <a:lnTo>
                        <a:pt x="131865" y="76537"/>
                      </a:lnTo>
                      <a:lnTo>
                        <a:pt x="131865" y="64918"/>
                      </a:lnTo>
                      <a:cubicBezTo>
                        <a:pt x="131865" y="26926"/>
                        <a:pt x="105676" y="0"/>
                        <a:pt x="68422" y="0"/>
                      </a:cubicBezTo>
                      <a:moveTo>
                        <a:pt x="32275" y="51270"/>
                      </a:moveTo>
                      <a:cubicBezTo>
                        <a:pt x="37070" y="36516"/>
                        <a:pt x="50164" y="25082"/>
                        <a:pt x="67316" y="25082"/>
                      </a:cubicBezTo>
                      <a:cubicBezTo>
                        <a:pt x="85574" y="25082"/>
                        <a:pt x="97930" y="35041"/>
                        <a:pt x="101066" y="51270"/>
                      </a:cubicBezTo>
                      <a:lnTo>
                        <a:pt x="32275" y="51270"/>
                      </a:lnTo>
                      <a:close/>
                    </a:path>
                  </a:pathLst>
                </a:custGeom>
                <a:grpFill/>
                <a:ln w="1841"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C49E98EC-2C9B-40DA-8F8B-05AB9A939298}"/>
                    </a:ext>
                  </a:extLst>
                </p:cNvPr>
                <p:cNvSpPr/>
                <p:nvPr/>
              </p:nvSpPr>
              <p:spPr>
                <a:xfrm>
                  <a:off x="12771559" y="7247616"/>
                  <a:ext cx="131864" cy="137213"/>
                </a:xfrm>
                <a:custGeom>
                  <a:avLst/>
                  <a:gdLst>
                    <a:gd name="connsiteX0" fmla="*/ 68422 w 131864"/>
                    <a:gd name="connsiteY0" fmla="*/ 0 h 137213"/>
                    <a:gd name="connsiteX1" fmla="*/ 0 w 131864"/>
                    <a:gd name="connsiteY1" fmla="*/ 68607 h 137213"/>
                    <a:gd name="connsiteX2" fmla="*/ 66762 w 131864"/>
                    <a:gd name="connsiteY2" fmla="*/ 137213 h 137213"/>
                    <a:gd name="connsiteX3" fmla="*/ 126517 w 131864"/>
                    <a:gd name="connsiteY3" fmla="*/ 104201 h 137213"/>
                    <a:gd name="connsiteX4" fmla="*/ 100328 w 131864"/>
                    <a:gd name="connsiteY4" fmla="*/ 91107 h 137213"/>
                    <a:gd name="connsiteX5" fmla="*/ 67316 w 131864"/>
                    <a:gd name="connsiteY5" fmla="*/ 108996 h 137213"/>
                    <a:gd name="connsiteX6" fmla="*/ 31721 w 131864"/>
                    <a:gd name="connsiteY6" fmla="*/ 76537 h 137213"/>
                    <a:gd name="connsiteX7" fmla="*/ 131865 w 131864"/>
                    <a:gd name="connsiteY7" fmla="*/ 76537 h 137213"/>
                    <a:gd name="connsiteX8" fmla="*/ 131865 w 131864"/>
                    <a:gd name="connsiteY8" fmla="*/ 64918 h 137213"/>
                    <a:gd name="connsiteX9" fmla="*/ 68422 w 131864"/>
                    <a:gd name="connsiteY9" fmla="*/ 0 h 137213"/>
                    <a:gd name="connsiteX10" fmla="*/ 32275 w 131864"/>
                    <a:gd name="connsiteY10" fmla="*/ 51270 h 137213"/>
                    <a:gd name="connsiteX11" fmla="*/ 67316 w 131864"/>
                    <a:gd name="connsiteY11" fmla="*/ 25082 h 137213"/>
                    <a:gd name="connsiteX12" fmla="*/ 101066 w 131864"/>
                    <a:gd name="connsiteY12" fmla="*/ 51270 h 137213"/>
                    <a:gd name="connsiteX13" fmla="*/ 32275 w 131864"/>
                    <a:gd name="connsiteY13" fmla="*/ 51270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864" h="137213">
                      <a:moveTo>
                        <a:pt x="68422" y="0"/>
                      </a:moveTo>
                      <a:cubicBezTo>
                        <a:pt x="30615" y="0"/>
                        <a:pt x="0" y="27480"/>
                        <a:pt x="0" y="68607"/>
                      </a:cubicBezTo>
                      <a:cubicBezTo>
                        <a:pt x="0" y="109734"/>
                        <a:pt x="30615" y="137213"/>
                        <a:pt x="66762" y="137213"/>
                      </a:cubicBezTo>
                      <a:cubicBezTo>
                        <a:pt x="95348" y="137213"/>
                        <a:pt x="113422" y="126516"/>
                        <a:pt x="126517" y="104201"/>
                      </a:cubicBezTo>
                      <a:lnTo>
                        <a:pt x="100328" y="91107"/>
                      </a:lnTo>
                      <a:cubicBezTo>
                        <a:pt x="92213" y="101250"/>
                        <a:pt x="84836" y="108996"/>
                        <a:pt x="67316" y="108996"/>
                      </a:cubicBezTo>
                      <a:cubicBezTo>
                        <a:pt x="47951" y="108996"/>
                        <a:pt x="33750" y="96455"/>
                        <a:pt x="31721" y="76537"/>
                      </a:cubicBezTo>
                      <a:lnTo>
                        <a:pt x="131865" y="76537"/>
                      </a:lnTo>
                      <a:lnTo>
                        <a:pt x="131865" y="64918"/>
                      </a:lnTo>
                      <a:cubicBezTo>
                        <a:pt x="131865" y="26926"/>
                        <a:pt x="105676" y="0"/>
                        <a:pt x="68422" y="0"/>
                      </a:cubicBezTo>
                      <a:moveTo>
                        <a:pt x="32275" y="51270"/>
                      </a:moveTo>
                      <a:cubicBezTo>
                        <a:pt x="37070" y="36516"/>
                        <a:pt x="50164" y="25082"/>
                        <a:pt x="67316" y="25082"/>
                      </a:cubicBezTo>
                      <a:cubicBezTo>
                        <a:pt x="85574" y="25082"/>
                        <a:pt x="97930" y="35041"/>
                        <a:pt x="101066" y="51270"/>
                      </a:cubicBezTo>
                      <a:lnTo>
                        <a:pt x="32275" y="51270"/>
                      </a:lnTo>
                      <a:close/>
                    </a:path>
                  </a:pathLst>
                </a:custGeom>
                <a:grpFill/>
                <a:ln w="1841" cap="flat">
                  <a:noFill/>
                  <a:prstDash val="solid"/>
                  <a:miter/>
                </a:ln>
              </p:spPr>
              <p:txBody>
                <a:bodyPr rtlCol="0" anchor="ctr"/>
                <a:lstStyle/>
                <a:p>
                  <a:endParaRPr lang="ru-RU" sz="1587"/>
                </a:p>
              </p:txBody>
            </p:sp>
            <p:sp>
              <p:nvSpPr>
                <p:cNvPr id="15" name="Полилиния: фигура 14">
                  <a:extLst>
                    <a:ext uri="{FF2B5EF4-FFF2-40B4-BE49-F238E27FC236}">
                      <a16:creationId xmlns:a16="http://schemas.microsoft.com/office/drawing/2014/main" id="{09E17D3B-5945-46CB-8720-9C1DA10CB65A}"/>
                    </a:ext>
                  </a:extLst>
                </p:cNvPr>
                <p:cNvSpPr/>
                <p:nvPr/>
              </p:nvSpPr>
              <p:spPr>
                <a:xfrm>
                  <a:off x="12367481" y="7251304"/>
                  <a:ext cx="110655" cy="129836"/>
                </a:xfrm>
                <a:custGeom>
                  <a:avLst/>
                  <a:gdLst>
                    <a:gd name="connsiteX0" fmla="*/ 0 w 110655"/>
                    <a:gd name="connsiteY0" fmla="*/ 28770 h 129836"/>
                    <a:gd name="connsiteX1" fmla="*/ 38730 w 110655"/>
                    <a:gd name="connsiteY1" fmla="*/ 28770 h 129836"/>
                    <a:gd name="connsiteX2" fmla="*/ 38730 w 110655"/>
                    <a:gd name="connsiteY2" fmla="*/ 129836 h 129836"/>
                    <a:gd name="connsiteX3" fmla="*/ 71742 w 110655"/>
                    <a:gd name="connsiteY3" fmla="*/ 129836 h 129836"/>
                    <a:gd name="connsiteX4" fmla="*/ 71742 w 110655"/>
                    <a:gd name="connsiteY4" fmla="*/ 28770 h 129836"/>
                    <a:gd name="connsiteX5" fmla="*/ 110656 w 110655"/>
                    <a:gd name="connsiteY5" fmla="*/ 28770 h 129836"/>
                    <a:gd name="connsiteX6" fmla="*/ 110656 w 110655"/>
                    <a:gd name="connsiteY6" fmla="*/ 0 h 129836"/>
                    <a:gd name="connsiteX7" fmla="*/ 0 w 110655"/>
                    <a:gd name="connsiteY7" fmla="*/ 0 h 1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655" h="129836">
                      <a:moveTo>
                        <a:pt x="0" y="28770"/>
                      </a:moveTo>
                      <a:lnTo>
                        <a:pt x="38730" y="28770"/>
                      </a:lnTo>
                      <a:lnTo>
                        <a:pt x="38730" y="129836"/>
                      </a:lnTo>
                      <a:lnTo>
                        <a:pt x="71742" y="129836"/>
                      </a:lnTo>
                      <a:lnTo>
                        <a:pt x="71742" y="28770"/>
                      </a:lnTo>
                      <a:lnTo>
                        <a:pt x="110656" y="28770"/>
                      </a:lnTo>
                      <a:lnTo>
                        <a:pt x="110656" y="0"/>
                      </a:lnTo>
                      <a:lnTo>
                        <a:pt x="0" y="0"/>
                      </a:lnTo>
                      <a:close/>
                    </a:path>
                  </a:pathLst>
                </a:custGeom>
                <a:grpFill/>
                <a:ln w="1841" cap="flat">
                  <a:noFill/>
                  <a:prstDash val="solid"/>
                  <a:miter/>
                </a:ln>
              </p:spPr>
              <p:txBody>
                <a:bodyPr rtlCol="0" anchor="ctr"/>
                <a:lstStyle/>
                <a:p>
                  <a:endParaRPr lang="ru-RU" sz="1587"/>
                </a:p>
              </p:txBody>
            </p:sp>
            <p:sp>
              <p:nvSpPr>
                <p:cNvPr id="16" name="Полилиния: фигура 15">
                  <a:extLst>
                    <a:ext uri="{FF2B5EF4-FFF2-40B4-BE49-F238E27FC236}">
                      <a16:creationId xmlns:a16="http://schemas.microsoft.com/office/drawing/2014/main" id="{E8171595-6C0B-44E9-A89F-0BFD13036B26}"/>
                    </a:ext>
                  </a:extLst>
                </p:cNvPr>
                <p:cNvSpPr/>
                <p:nvPr/>
              </p:nvSpPr>
              <p:spPr>
                <a:xfrm>
                  <a:off x="13038424" y="7247616"/>
                  <a:ext cx="142008" cy="137213"/>
                </a:xfrm>
                <a:custGeom>
                  <a:avLst/>
                  <a:gdLst>
                    <a:gd name="connsiteX0" fmla="*/ 71004 w 142008"/>
                    <a:gd name="connsiteY0" fmla="*/ 0 h 137213"/>
                    <a:gd name="connsiteX1" fmla="*/ 0 w 142008"/>
                    <a:gd name="connsiteY1" fmla="*/ 68607 h 137213"/>
                    <a:gd name="connsiteX2" fmla="*/ 71004 w 142008"/>
                    <a:gd name="connsiteY2" fmla="*/ 137213 h 137213"/>
                    <a:gd name="connsiteX3" fmla="*/ 142008 w 142008"/>
                    <a:gd name="connsiteY3" fmla="*/ 68607 h 137213"/>
                    <a:gd name="connsiteX4" fmla="*/ 71004 w 142008"/>
                    <a:gd name="connsiteY4" fmla="*/ 0 h 137213"/>
                    <a:gd name="connsiteX5" fmla="*/ 71004 w 142008"/>
                    <a:gd name="connsiteY5" fmla="*/ 106414 h 137213"/>
                    <a:gd name="connsiteX6" fmla="*/ 33566 w 142008"/>
                    <a:gd name="connsiteY6" fmla="*/ 68607 h 137213"/>
                    <a:gd name="connsiteX7" fmla="*/ 71004 w 142008"/>
                    <a:gd name="connsiteY7" fmla="*/ 30799 h 137213"/>
                    <a:gd name="connsiteX8" fmla="*/ 108443 w 142008"/>
                    <a:gd name="connsiteY8" fmla="*/ 68607 h 137213"/>
                    <a:gd name="connsiteX9" fmla="*/ 71004 w 142008"/>
                    <a:gd name="connsiteY9" fmla="*/ 106414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008" h="137213">
                      <a:moveTo>
                        <a:pt x="71004" y="0"/>
                      </a:moveTo>
                      <a:cubicBezTo>
                        <a:pt x="35410" y="0"/>
                        <a:pt x="0" y="23053"/>
                        <a:pt x="0" y="68607"/>
                      </a:cubicBezTo>
                      <a:cubicBezTo>
                        <a:pt x="0" y="114160"/>
                        <a:pt x="35410" y="137213"/>
                        <a:pt x="71004" y="137213"/>
                      </a:cubicBezTo>
                      <a:cubicBezTo>
                        <a:pt x="106598" y="137213"/>
                        <a:pt x="142008" y="114160"/>
                        <a:pt x="142008" y="68607"/>
                      </a:cubicBezTo>
                      <a:cubicBezTo>
                        <a:pt x="142008" y="23053"/>
                        <a:pt x="106598" y="0"/>
                        <a:pt x="71004" y="0"/>
                      </a:cubicBezTo>
                      <a:moveTo>
                        <a:pt x="71004" y="106414"/>
                      </a:moveTo>
                      <a:cubicBezTo>
                        <a:pt x="51639" y="106414"/>
                        <a:pt x="33566" y="92582"/>
                        <a:pt x="33566" y="68607"/>
                      </a:cubicBezTo>
                      <a:cubicBezTo>
                        <a:pt x="33566" y="44631"/>
                        <a:pt x="51639" y="30799"/>
                        <a:pt x="71004" y="30799"/>
                      </a:cubicBezTo>
                      <a:cubicBezTo>
                        <a:pt x="90369" y="30799"/>
                        <a:pt x="108443" y="44631"/>
                        <a:pt x="108443" y="68607"/>
                      </a:cubicBezTo>
                      <a:cubicBezTo>
                        <a:pt x="108443" y="92582"/>
                        <a:pt x="90369" y="106414"/>
                        <a:pt x="71004" y="106414"/>
                      </a:cubicBezTo>
                    </a:path>
                  </a:pathLst>
                </a:custGeom>
                <a:grpFill/>
                <a:ln w="1841" cap="flat">
                  <a:noFill/>
                  <a:prstDash val="solid"/>
                  <a:miter/>
                </a:ln>
              </p:spPr>
              <p:txBody>
                <a:bodyPr rtlCol="0" anchor="ctr"/>
                <a:lstStyle/>
                <a:p>
                  <a:endParaRPr lang="ru-RU" sz="1587"/>
                </a:p>
              </p:txBody>
            </p:sp>
            <p:sp>
              <p:nvSpPr>
                <p:cNvPr id="17" name="Полилиния: фигура 16">
                  <a:extLst>
                    <a:ext uri="{FF2B5EF4-FFF2-40B4-BE49-F238E27FC236}">
                      <a16:creationId xmlns:a16="http://schemas.microsoft.com/office/drawing/2014/main" id="{69518AEA-A121-45E0-813C-605B0721B3CC}"/>
                    </a:ext>
                  </a:extLst>
                </p:cNvPr>
                <p:cNvSpPr/>
                <p:nvPr/>
              </p:nvSpPr>
              <p:spPr>
                <a:xfrm>
                  <a:off x="13197031" y="7251120"/>
                  <a:ext cx="157868" cy="129836"/>
                </a:xfrm>
                <a:custGeom>
                  <a:avLst/>
                  <a:gdLst>
                    <a:gd name="connsiteX0" fmla="*/ 114713 w 157868"/>
                    <a:gd name="connsiteY0" fmla="*/ 0 h 129836"/>
                    <a:gd name="connsiteX1" fmla="*/ 78934 w 157868"/>
                    <a:gd name="connsiteY1" fmla="*/ 91107 h 129836"/>
                    <a:gd name="connsiteX2" fmla="*/ 43156 w 157868"/>
                    <a:gd name="connsiteY2" fmla="*/ 0 h 129836"/>
                    <a:gd name="connsiteX3" fmla="*/ 0 w 157868"/>
                    <a:gd name="connsiteY3" fmla="*/ 0 h 129836"/>
                    <a:gd name="connsiteX4" fmla="*/ 0 w 157868"/>
                    <a:gd name="connsiteY4" fmla="*/ 129836 h 129836"/>
                    <a:gd name="connsiteX5" fmla="*/ 31352 w 157868"/>
                    <a:gd name="connsiteY5" fmla="*/ 129836 h 129836"/>
                    <a:gd name="connsiteX6" fmla="*/ 31352 w 157868"/>
                    <a:gd name="connsiteY6" fmla="*/ 47766 h 129836"/>
                    <a:gd name="connsiteX7" fmla="*/ 66025 w 157868"/>
                    <a:gd name="connsiteY7" fmla="*/ 129836 h 129836"/>
                    <a:gd name="connsiteX8" fmla="*/ 91660 w 157868"/>
                    <a:gd name="connsiteY8" fmla="*/ 129836 h 129836"/>
                    <a:gd name="connsiteX9" fmla="*/ 126516 w 157868"/>
                    <a:gd name="connsiteY9" fmla="*/ 47766 h 129836"/>
                    <a:gd name="connsiteX10" fmla="*/ 126516 w 157868"/>
                    <a:gd name="connsiteY10" fmla="*/ 129836 h 129836"/>
                    <a:gd name="connsiteX11" fmla="*/ 157869 w 157868"/>
                    <a:gd name="connsiteY11" fmla="*/ 129836 h 129836"/>
                    <a:gd name="connsiteX12" fmla="*/ 157869 w 157868"/>
                    <a:gd name="connsiteY12" fmla="*/ 0 h 1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868" h="129836">
                      <a:moveTo>
                        <a:pt x="114713" y="0"/>
                      </a:moveTo>
                      <a:lnTo>
                        <a:pt x="78934" y="91107"/>
                      </a:lnTo>
                      <a:lnTo>
                        <a:pt x="43156" y="0"/>
                      </a:lnTo>
                      <a:lnTo>
                        <a:pt x="0" y="0"/>
                      </a:lnTo>
                      <a:lnTo>
                        <a:pt x="0" y="129836"/>
                      </a:lnTo>
                      <a:lnTo>
                        <a:pt x="31352" y="129836"/>
                      </a:lnTo>
                      <a:lnTo>
                        <a:pt x="31352" y="47766"/>
                      </a:lnTo>
                      <a:lnTo>
                        <a:pt x="66025" y="129836"/>
                      </a:lnTo>
                      <a:lnTo>
                        <a:pt x="91660" y="129836"/>
                      </a:lnTo>
                      <a:lnTo>
                        <a:pt x="126516" y="47766"/>
                      </a:lnTo>
                      <a:lnTo>
                        <a:pt x="126516" y="129836"/>
                      </a:lnTo>
                      <a:lnTo>
                        <a:pt x="157869" y="129836"/>
                      </a:lnTo>
                      <a:lnTo>
                        <a:pt x="157869" y="0"/>
                      </a:lnTo>
                      <a:close/>
                    </a:path>
                  </a:pathLst>
                </a:custGeom>
                <a:grpFill/>
                <a:ln w="1841" cap="flat">
                  <a:noFill/>
                  <a:prstDash val="solid"/>
                  <a:miter/>
                </a:ln>
              </p:spPr>
              <p:txBody>
                <a:bodyPr rtlCol="0" anchor="ctr"/>
                <a:lstStyle/>
                <a:p>
                  <a:endParaRPr lang="ru-RU" sz="1587"/>
                </a:p>
              </p:txBody>
            </p:sp>
          </p:grpSp>
          <p:grpSp>
            <p:nvGrpSpPr>
              <p:cNvPr id="18" name="Рисунок 3">
                <a:extLst>
                  <a:ext uri="{FF2B5EF4-FFF2-40B4-BE49-F238E27FC236}">
                    <a16:creationId xmlns:a16="http://schemas.microsoft.com/office/drawing/2014/main" id="{9698A90A-8580-4721-8F67-6BDCD3D35040}"/>
                  </a:ext>
                </a:extLst>
              </p:cNvPr>
              <p:cNvGrpSpPr/>
              <p:nvPr/>
            </p:nvGrpSpPr>
            <p:grpSpPr>
              <a:xfrm>
                <a:off x="11911948" y="7420792"/>
                <a:ext cx="1442951" cy="87602"/>
                <a:chOff x="11911948" y="7420792"/>
                <a:chExt cx="1442951" cy="87602"/>
              </a:xfrm>
              <a:grpFill/>
            </p:grpSpPr>
            <p:sp>
              <p:nvSpPr>
                <p:cNvPr id="19" name="Полилиния: фигура 18">
                  <a:extLst>
                    <a:ext uri="{FF2B5EF4-FFF2-40B4-BE49-F238E27FC236}">
                      <a16:creationId xmlns:a16="http://schemas.microsoft.com/office/drawing/2014/main" id="{0B190FA6-0335-4D0A-93EA-C28AC748125D}"/>
                    </a:ext>
                  </a:extLst>
                </p:cNvPr>
                <p:cNvSpPr/>
                <p:nvPr/>
              </p:nvSpPr>
              <p:spPr>
                <a:xfrm>
                  <a:off x="11911948" y="7420792"/>
                  <a:ext cx="66024" cy="85758"/>
                </a:xfrm>
                <a:custGeom>
                  <a:avLst/>
                  <a:gdLst>
                    <a:gd name="connsiteX0" fmla="*/ 26373 w 66024"/>
                    <a:gd name="connsiteY0" fmla="*/ 12172 h 85758"/>
                    <a:gd name="connsiteX1" fmla="*/ 0 w 66024"/>
                    <a:gd name="connsiteY1" fmla="*/ 12172 h 85758"/>
                    <a:gd name="connsiteX2" fmla="*/ 0 w 66024"/>
                    <a:gd name="connsiteY2" fmla="*/ 0 h 85758"/>
                    <a:gd name="connsiteX3" fmla="*/ 66025 w 66024"/>
                    <a:gd name="connsiteY3" fmla="*/ 0 h 85758"/>
                    <a:gd name="connsiteX4" fmla="*/ 66025 w 66024"/>
                    <a:gd name="connsiteY4" fmla="*/ 12172 h 85758"/>
                    <a:gd name="connsiteX5" fmla="*/ 39467 w 66024"/>
                    <a:gd name="connsiteY5" fmla="*/ 12172 h 85758"/>
                    <a:gd name="connsiteX6" fmla="*/ 39467 w 66024"/>
                    <a:gd name="connsiteY6" fmla="*/ 85758 h 85758"/>
                    <a:gd name="connsiteX7" fmla="*/ 26189 w 66024"/>
                    <a:gd name="connsiteY7" fmla="*/ 85758 h 85758"/>
                    <a:gd name="connsiteX8" fmla="*/ 26189 w 66024"/>
                    <a:gd name="connsiteY8" fmla="*/ 12172 h 8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24" h="85758">
                      <a:moveTo>
                        <a:pt x="26373" y="12172"/>
                      </a:moveTo>
                      <a:lnTo>
                        <a:pt x="0" y="12172"/>
                      </a:lnTo>
                      <a:lnTo>
                        <a:pt x="0" y="0"/>
                      </a:lnTo>
                      <a:lnTo>
                        <a:pt x="66025" y="0"/>
                      </a:lnTo>
                      <a:lnTo>
                        <a:pt x="66025" y="12172"/>
                      </a:lnTo>
                      <a:lnTo>
                        <a:pt x="39467" y="12172"/>
                      </a:lnTo>
                      <a:lnTo>
                        <a:pt x="39467" y="85758"/>
                      </a:lnTo>
                      <a:lnTo>
                        <a:pt x="26189" y="85758"/>
                      </a:lnTo>
                      <a:lnTo>
                        <a:pt x="26189" y="12172"/>
                      </a:lnTo>
                      <a:close/>
                    </a:path>
                  </a:pathLst>
                </a:custGeom>
                <a:grpFill/>
                <a:ln w="1841" cap="flat">
                  <a:noFill/>
                  <a:prstDash val="solid"/>
                  <a:miter/>
                </a:ln>
              </p:spPr>
              <p:txBody>
                <a:bodyPr rtlCol="0" anchor="ctr"/>
                <a:lstStyle/>
                <a:p>
                  <a:endParaRPr lang="ru-RU" sz="1587"/>
                </a:p>
              </p:txBody>
            </p:sp>
            <p:sp>
              <p:nvSpPr>
                <p:cNvPr id="20" name="Полилиния: фигура 19">
                  <a:extLst>
                    <a:ext uri="{FF2B5EF4-FFF2-40B4-BE49-F238E27FC236}">
                      <a16:creationId xmlns:a16="http://schemas.microsoft.com/office/drawing/2014/main" id="{2B4CBCE8-5B2F-46EA-BFB4-3FB087AD1758}"/>
                    </a:ext>
                  </a:extLst>
                </p:cNvPr>
                <p:cNvSpPr/>
                <p:nvPr/>
              </p:nvSpPr>
              <p:spPr>
                <a:xfrm>
                  <a:off x="11967276" y="7444214"/>
                  <a:ext cx="60676" cy="64180"/>
                </a:xfrm>
                <a:custGeom>
                  <a:avLst/>
                  <a:gdLst>
                    <a:gd name="connsiteX0" fmla="*/ 30984 w 60676"/>
                    <a:gd name="connsiteY0" fmla="*/ 53299 h 64180"/>
                    <a:gd name="connsiteX1" fmla="*/ 48320 w 60676"/>
                    <a:gd name="connsiteY1" fmla="*/ 43709 h 64180"/>
                    <a:gd name="connsiteX2" fmla="*/ 58279 w 60676"/>
                    <a:gd name="connsiteY2" fmla="*/ 49057 h 64180"/>
                    <a:gd name="connsiteX3" fmla="*/ 30799 w 60676"/>
                    <a:gd name="connsiteY3" fmla="*/ 64180 h 64180"/>
                    <a:gd name="connsiteX4" fmla="*/ 0 w 60676"/>
                    <a:gd name="connsiteY4" fmla="*/ 32090 h 64180"/>
                    <a:gd name="connsiteX5" fmla="*/ 31352 w 60676"/>
                    <a:gd name="connsiteY5" fmla="*/ 0 h 64180"/>
                    <a:gd name="connsiteX6" fmla="*/ 60676 w 60676"/>
                    <a:gd name="connsiteY6" fmla="*/ 30430 h 64180"/>
                    <a:gd name="connsiteX7" fmla="*/ 60676 w 60676"/>
                    <a:gd name="connsiteY7" fmla="*/ 34857 h 64180"/>
                    <a:gd name="connsiteX8" fmla="*/ 12172 w 60676"/>
                    <a:gd name="connsiteY8" fmla="*/ 34857 h 64180"/>
                    <a:gd name="connsiteX9" fmla="*/ 30984 w 60676"/>
                    <a:gd name="connsiteY9" fmla="*/ 53299 h 64180"/>
                    <a:gd name="connsiteX10" fmla="*/ 12541 w 60676"/>
                    <a:gd name="connsiteY10" fmla="*/ 24898 h 64180"/>
                    <a:gd name="connsiteX11" fmla="*/ 48689 w 60676"/>
                    <a:gd name="connsiteY11" fmla="*/ 24898 h 64180"/>
                    <a:gd name="connsiteX12" fmla="*/ 30984 w 60676"/>
                    <a:gd name="connsiteY12" fmla="*/ 9959 h 64180"/>
                    <a:gd name="connsiteX13" fmla="*/ 12541 w 60676"/>
                    <a:gd name="connsiteY13" fmla="*/ 24898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676" h="64180">
                      <a:moveTo>
                        <a:pt x="30984" y="53299"/>
                      </a:moveTo>
                      <a:cubicBezTo>
                        <a:pt x="40389" y="53299"/>
                        <a:pt x="44262" y="49057"/>
                        <a:pt x="48320" y="43709"/>
                      </a:cubicBezTo>
                      <a:lnTo>
                        <a:pt x="58279" y="49057"/>
                      </a:lnTo>
                      <a:cubicBezTo>
                        <a:pt x="52562" y="58648"/>
                        <a:pt x="44262" y="64180"/>
                        <a:pt x="30799" y="64180"/>
                      </a:cubicBezTo>
                      <a:cubicBezTo>
                        <a:pt x="14016" y="64180"/>
                        <a:pt x="0" y="51270"/>
                        <a:pt x="0" y="32090"/>
                      </a:cubicBezTo>
                      <a:cubicBezTo>
                        <a:pt x="0" y="13094"/>
                        <a:pt x="14016" y="0"/>
                        <a:pt x="31352" y="0"/>
                      </a:cubicBezTo>
                      <a:cubicBezTo>
                        <a:pt x="49057" y="0"/>
                        <a:pt x="60676" y="12541"/>
                        <a:pt x="60676" y="30430"/>
                      </a:cubicBezTo>
                      <a:lnTo>
                        <a:pt x="60676" y="34857"/>
                      </a:lnTo>
                      <a:lnTo>
                        <a:pt x="12172" y="34857"/>
                      </a:lnTo>
                      <a:cubicBezTo>
                        <a:pt x="13094" y="45553"/>
                        <a:pt x="20471" y="53299"/>
                        <a:pt x="30984" y="53299"/>
                      </a:cubicBezTo>
                      <a:close/>
                      <a:moveTo>
                        <a:pt x="12541" y="24898"/>
                      </a:moveTo>
                      <a:lnTo>
                        <a:pt x="48689" y="24898"/>
                      </a:lnTo>
                      <a:cubicBezTo>
                        <a:pt x="47766" y="15307"/>
                        <a:pt x="40389" y="9959"/>
                        <a:pt x="30984" y="9959"/>
                      </a:cubicBezTo>
                      <a:cubicBezTo>
                        <a:pt x="21578" y="9959"/>
                        <a:pt x="14570" y="16414"/>
                        <a:pt x="12541" y="24898"/>
                      </a:cubicBezTo>
                      <a:close/>
                    </a:path>
                  </a:pathLst>
                </a:custGeom>
                <a:grpFill/>
                <a:ln w="1841" cap="flat">
                  <a:noFill/>
                  <a:prstDash val="solid"/>
                  <a:miter/>
                </a:ln>
              </p:spPr>
              <p:txBody>
                <a:bodyPr rtlCol="0" anchor="ctr"/>
                <a:lstStyle/>
                <a:p>
                  <a:endParaRPr lang="ru-RU" sz="1587"/>
                </a:p>
              </p:txBody>
            </p:sp>
            <p:sp>
              <p:nvSpPr>
                <p:cNvPr id="21" name="Полилиния: фигура 20">
                  <a:extLst>
                    <a:ext uri="{FF2B5EF4-FFF2-40B4-BE49-F238E27FC236}">
                      <a16:creationId xmlns:a16="http://schemas.microsoft.com/office/drawing/2014/main" id="{E97D8C50-01BC-427A-80A4-1AE5F9F0E64A}"/>
                    </a:ext>
                  </a:extLst>
                </p:cNvPr>
                <p:cNvSpPr/>
                <p:nvPr/>
              </p:nvSpPr>
              <p:spPr>
                <a:xfrm>
                  <a:off x="12026292" y="7445874"/>
                  <a:ext cx="57909" cy="60860"/>
                </a:xfrm>
                <a:custGeom>
                  <a:avLst/>
                  <a:gdLst>
                    <a:gd name="connsiteX0" fmla="*/ 40758 w 57909"/>
                    <a:gd name="connsiteY0" fmla="*/ 0 h 60860"/>
                    <a:gd name="connsiteX1" fmla="*/ 55143 w 57909"/>
                    <a:gd name="connsiteY1" fmla="*/ 0 h 60860"/>
                    <a:gd name="connsiteX2" fmla="*/ 36516 w 57909"/>
                    <a:gd name="connsiteY2" fmla="*/ 28217 h 60860"/>
                    <a:gd name="connsiteX3" fmla="*/ 57910 w 57909"/>
                    <a:gd name="connsiteY3" fmla="*/ 60861 h 60860"/>
                    <a:gd name="connsiteX4" fmla="*/ 43340 w 57909"/>
                    <a:gd name="connsiteY4" fmla="*/ 60861 h 60860"/>
                    <a:gd name="connsiteX5" fmla="*/ 29139 w 57909"/>
                    <a:gd name="connsiteY5" fmla="*/ 38361 h 60860"/>
                    <a:gd name="connsiteX6" fmla="*/ 14754 w 57909"/>
                    <a:gd name="connsiteY6" fmla="*/ 60861 h 60860"/>
                    <a:gd name="connsiteX7" fmla="*/ 0 w 57909"/>
                    <a:gd name="connsiteY7" fmla="*/ 60861 h 60860"/>
                    <a:gd name="connsiteX8" fmla="*/ 22131 w 57909"/>
                    <a:gd name="connsiteY8" fmla="*/ 28586 h 60860"/>
                    <a:gd name="connsiteX9" fmla="*/ 2951 w 57909"/>
                    <a:gd name="connsiteY9" fmla="*/ 0 h 60860"/>
                    <a:gd name="connsiteX10" fmla="*/ 17336 w 57909"/>
                    <a:gd name="connsiteY10" fmla="*/ 0 h 60860"/>
                    <a:gd name="connsiteX11" fmla="*/ 28955 w 57909"/>
                    <a:gd name="connsiteY11" fmla="*/ 18443 h 60860"/>
                    <a:gd name="connsiteX12" fmla="*/ 40758 w 57909"/>
                    <a:gd name="connsiteY12"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09" h="60860">
                      <a:moveTo>
                        <a:pt x="40758" y="0"/>
                      </a:moveTo>
                      <a:lnTo>
                        <a:pt x="55143" y="0"/>
                      </a:lnTo>
                      <a:lnTo>
                        <a:pt x="36516" y="28217"/>
                      </a:lnTo>
                      <a:lnTo>
                        <a:pt x="57910" y="60861"/>
                      </a:lnTo>
                      <a:lnTo>
                        <a:pt x="43340" y="60861"/>
                      </a:lnTo>
                      <a:lnTo>
                        <a:pt x="29139" y="38361"/>
                      </a:lnTo>
                      <a:lnTo>
                        <a:pt x="14754" y="60861"/>
                      </a:lnTo>
                      <a:lnTo>
                        <a:pt x="0" y="60861"/>
                      </a:lnTo>
                      <a:lnTo>
                        <a:pt x="22131" y="28586"/>
                      </a:lnTo>
                      <a:lnTo>
                        <a:pt x="2951" y="0"/>
                      </a:lnTo>
                      <a:lnTo>
                        <a:pt x="17336" y="0"/>
                      </a:lnTo>
                      <a:lnTo>
                        <a:pt x="28955" y="18443"/>
                      </a:lnTo>
                      <a:lnTo>
                        <a:pt x="40758" y="0"/>
                      </a:lnTo>
                      <a:close/>
                    </a:path>
                  </a:pathLst>
                </a:custGeom>
                <a:grpFill/>
                <a:ln w="1841" cap="flat">
                  <a:noFill/>
                  <a:prstDash val="solid"/>
                  <a:miter/>
                </a:ln>
              </p:spPr>
              <p:txBody>
                <a:bodyPr rtlCol="0" anchor="ctr"/>
                <a:lstStyle/>
                <a:p>
                  <a:endParaRPr lang="ru-RU" sz="1587"/>
                </a:p>
              </p:txBody>
            </p:sp>
            <p:sp>
              <p:nvSpPr>
                <p:cNvPr id="22" name="Полилиния: фигура 21">
                  <a:extLst>
                    <a:ext uri="{FF2B5EF4-FFF2-40B4-BE49-F238E27FC236}">
                      <a16:creationId xmlns:a16="http://schemas.microsoft.com/office/drawing/2014/main" id="{6972B164-13EF-414F-B7E4-1CFA371C39CB}"/>
                    </a:ext>
                  </a:extLst>
                </p:cNvPr>
                <p:cNvSpPr/>
                <p:nvPr/>
              </p:nvSpPr>
              <p:spPr>
                <a:xfrm>
                  <a:off x="12088444" y="7445874"/>
                  <a:ext cx="53483" cy="60860"/>
                </a:xfrm>
                <a:custGeom>
                  <a:avLst/>
                  <a:gdLst>
                    <a:gd name="connsiteX0" fmla="*/ 0 w 53483"/>
                    <a:gd name="connsiteY0" fmla="*/ 0 h 60860"/>
                    <a:gd name="connsiteX1" fmla="*/ 12541 w 53483"/>
                    <a:gd name="connsiteY1" fmla="*/ 0 h 60860"/>
                    <a:gd name="connsiteX2" fmla="*/ 12541 w 53483"/>
                    <a:gd name="connsiteY2" fmla="*/ 23607 h 60860"/>
                    <a:gd name="connsiteX3" fmla="*/ 40943 w 53483"/>
                    <a:gd name="connsiteY3" fmla="*/ 23607 h 60860"/>
                    <a:gd name="connsiteX4" fmla="*/ 40943 w 53483"/>
                    <a:gd name="connsiteY4" fmla="*/ 0 h 60860"/>
                    <a:gd name="connsiteX5" fmla="*/ 53484 w 53483"/>
                    <a:gd name="connsiteY5" fmla="*/ 0 h 60860"/>
                    <a:gd name="connsiteX6" fmla="*/ 53484 w 53483"/>
                    <a:gd name="connsiteY6" fmla="*/ 60861 h 60860"/>
                    <a:gd name="connsiteX7" fmla="*/ 40943 w 53483"/>
                    <a:gd name="connsiteY7" fmla="*/ 60861 h 60860"/>
                    <a:gd name="connsiteX8" fmla="*/ 40943 w 53483"/>
                    <a:gd name="connsiteY8" fmla="*/ 34672 h 60860"/>
                    <a:gd name="connsiteX9" fmla="*/ 12541 w 53483"/>
                    <a:gd name="connsiteY9" fmla="*/ 34672 h 60860"/>
                    <a:gd name="connsiteX10" fmla="*/ 12541 w 53483"/>
                    <a:gd name="connsiteY10" fmla="*/ 60861 h 60860"/>
                    <a:gd name="connsiteX11" fmla="*/ 0 w 53483"/>
                    <a:gd name="connsiteY11" fmla="*/ 60861 h 60860"/>
                    <a:gd name="connsiteX12" fmla="*/ 0 w 53483"/>
                    <a:gd name="connsiteY12"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83" h="60860">
                      <a:moveTo>
                        <a:pt x="0" y="0"/>
                      </a:moveTo>
                      <a:lnTo>
                        <a:pt x="12541" y="0"/>
                      </a:lnTo>
                      <a:lnTo>
                        <a:pt x="12541" y="23607"/>
                      </a:lnTo>
                      <a:lnTo>
                        <a:pt x="40943" y="23607"/>
                      </a:lnTo>
                      <a:lnTo>
                        <a:pt x="40943" y="0"/>
                      </a:lnTo>
                      <a:lnTo>
                        <a:pt x="53484" y="0"/>
                      </a:lnTo>
                      <a:lnTo>
                        <a:pt x="53484" y="60861"/>
                      </a:lnTo>
                      <a:lnTo>
                        <a:pt x="40943" y="60861"/>
                      </a:lnTo>
                      <a:lnTo>
                        <a:pt x="40943" y="34672"/>
                      </a:lnTo>
                      <a:lnTo>
                        <a:pt x="12541" y="34672"/>
                      </a:lnTo>
                      <a:lnTo>
                        <a:pt x="12541" y="60861"/>
                      </a:lnTo>
                      <a:lnTo>
                        <a:pt x="0" y="60861"/>
                      </a:lnTo>
                      <a:lnTo>
                        <a:pt x="0" y="0"/>
                      </a:lnTo>
                      <a:close/>
                    </a:path>
                  </a:pathLst>
                </a:custGeom>
                <a:grpFill/>
                <a:ln w="1841" cap="flat">
                  <a:noFill/>
                  <a:prstDash val="solid"/>
                  <a:miter/>
                </a:ln>
              </p:spPr>
              <p:txBody>
                <a:bodyPr rtlCol="0" anchor="ctr"/>
                <a:lstStyle/>
                <a:p>
                  <a:endParaRPr lang="ru-RU" sz="1587"/>
                </a:p>
              </p:txBody>
            </p:sp>
            <p:sp>
              <p:nvSpPr>
                <p:cNvPr id="23" name="Полилиния: фигура 22">
                  <a:extLst>
                    <a:ext uri="{FF2B5EF4-FFF2-40B4-BE49-F238E27FC236}">
                      <a16:creationId xmlns:a16="http://schemas.microsoft.com/office/drawing/2014/main" id="{463D5A5E-390D-4018-8675-2AAA74ED59D3}"/>
                    </a:ext>
                  </a:extLst>
                </p:cNvPr>
                <p:cNvSpPr/>
                <p:nvPr/>
              </p:nvSpPr>
              <p:spPr>
                <a:xfrm>
                  <a:off x="12150411"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377 w 65102"/>
                    <a:gd name="connsiteY5" fmla="*/ 32090 h 64180"/>
                    <a:gd name="connsiteX6" fmla="*/ 32828 w 65102"/>
                    <a:gd name="connsiteY6" fmla="*/ 11619 h 64180"/>
                    <a:gd name="connsiteX7" fmla="*/ 13094 w 65102"/>
                    <a:gd name="connsiteY7" fmla="*/ 32090 h 64180"/>
                    <a:gd name="connsiteX8" fmla="*/ 32828 w 65102"/>
                    <a:gd name="connsiteY8" fmla="*/ 52561 h 64180"/>
                    <a:gd name="connsiteX9" fmla="*/ 52377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377" y="32090"/>
                      </a:moveTo>
                      <a:cubicBezTo>
                        <a:pt x="52377" y="19549"/>
                        <a:pt x="43340" y="11619"/>
                        <a:pt x="32828" y="11619"/>
                      </a:cubicBezTo>
                      <a:cubicBezTo>
                        <a:pt x="22131" y="11619"/>
                        <a:pt x="13094" y="19549"/>
                        <a:pt x="13094" y="32090"/>
                      </a:cubicBezTo>
                      <a:cubicBezTo>
                        <a:pt x="13094" y="44631"/>
                        <a:pt x="22131" y="52561"/>
                        <a:pt x="32828" y="52561"/>
                      </a:cubicBezTo>
                      <a:cubicBezTo>
                        <a:pt x="43156" y="52561"/>
                        <a:pt x="52377" y="44631"/>
                        <a:pt x="52377" y="32090"/>
                      </a:cubicBezTo>
                      <a:close/>
                    </a:path>
                  </a:pathLst>
                </a:custGeom>
                <a:grpFill/>
                <a:ln w="1841" cap="flat">
                  <a:noFill/>
                  <a:prstDash val="solid"/>
                  <a:miter/>
                </a:ln>
              </p:spPr>
              <p:txBody>
                <a:bodyPr rtlCol="0" anchor="ctr"/>
                <a:lstStyle/>
                <a:p>
                  <a:endParaRPr lang="ru-RU" sz="1587"/>
                </a:p>
              </p:txBody>
            </p:sp>
            <p:sp>
              <p:nvSpPr>
                <p:cNvPr id="24" name="Полилиния: фигура 23">
                  <a:extLst>
                    <a:ext uri="{FF2B5EF4-FFF2-40B4-BE49-F238E27FC236}">
                      <a16:creationId xmlns:a16="http://schemas.microsoft.com/office/drawing/2014/main" id="{08EC37DB-8B96-495F-A31E-6D967563302D}"/>
                    </a:ext>
                  </a:extLst>
                </p:cNvPr>
                <p:cNvSpPr/>
                <p:nvPr/>
              </p:nvSpPr>
              <p:spPr>
                <a:xfrm>
                  <a:off x="12216989" y="7446058"/>
                  <a:ext cx="57909" cy="61782"/>
                </a:xfrm>
                <a:custGeom>
                  <a:avLst/>
                  <a:gdLst>
                    <a:gd name="connsiteX0" fmla="*/ 0 w 57909"/>
                    <a:gd name="connsiteY0" fmla="*/ 60676 h 61782"/>
                    <a:gd name="connsiteX1" fmla="*/ 0 w 57909"/>
                    <a:gd name="connsiteY1" fmla="*/ 49611 h 61782"/>
                    <a:gd name="connsiteX2" fmla="*/ 4242 w 57909"/>
                    <a:gd name="connsiteY2" fmla="*/ 50348 h 61782"/>
                    <a:gd name="connsiteX3" fmla="*/ 10697 w 57909"/>
                    <a:gd name="connsiteY3" fmla="*/ 36148 h 61782"/>
                    <a:gd name="connsiteX4" fmla="*/ 12725 w 57909"/>
                    <a:gd name="connsiteY4" fmla="*/ 0 h 61782"/>
                    <a:gd name="connsiteX5" fmla="*/ 57910 w 57909"/>
                    <a:gd name="connsiteY5" fmla="*/ 0 h 61782"/>
                    <a:gd name="connsiteX6" fmla="*/ 57910 w 57909"/>
                    <a:gd name="connsiteY6" fmla="*/ 60861 h 61782"/>
                    <a:gd name="connsiteX7" fmla="*/ 45369 w 57909"/>
                    <a:gd name="connsiteY7" fmla="*/ 60861 h 61782"/>
                    <a:gd name="connsiteX8" fmla="*/ 45369 w 57909"/>
                    <a:gd name="connsiteY8" fmla="*/ 11434 h 61782"/>
                    <a:gd name="connsiteX9" fmla="*/ 23791 w 57909"/>
                    <a:gd name="connsiteY9" fmla="*/ 11434 h 61782"/>
                    <a:gd name="connsiteX10" fmla="*/ 22500 w 57909"/>
                    <a:gd name="connsiteY10" fmla="*/ 36701 h 61782"/>
                    <a:gd name="connsiteX11" fmla="*/ 5164 w 57909"/>
                    <a:gd name="connsiteY11" fmla="*/ 61783 h 61782"/>
                    <a:gd name="connsiteX12" fmla="*/ 0 w 57909"/>
                    <a:gd name="connsiteY12" fmla="*/ 60676 h 6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09" h="61782">
                      <a:moveTo>
                        <a:pt x="0" y="60676"/>
                      </a:moveTo>
                      <a:lnTo>
                        <a:pt x="0" y="49611"/>
                      </a:lnTo>
                      <a:cubicBezTo>
                        <a:pt x="0" y="49611"/>
                        <a:pt x="1660" y="50348"/>
                        <a:pt x="4242" y="50348"/>
                      </a:cubicBezTo>
                      <a:cubicBezTo>
                        <a:pt x="8115" y="50348"/>
                        <a:pt x="9959" y="47951"/>
                        <a:pt x="10697" y="36148"/>
                      </a:cubicBezTo>
                      <a:lnTo>
                        <a:pt x="12725" y="0"/>
                      </a:lnTo>
                      <a:lnTo>
                        <a:pt x="57910" y="0"/>
                      </a:lnTo>
                      <a:lnTo>
                        <a:pt x="57910" y="60861"/>
                      </a:lnTo>
                      <a:lnTo>
                        <a:pt x="45369" y="60861"/>
                      </a:lnTo>
                      <a:lnTo>
                        <a:pt x="45369" y="11434"/>
                      </a:lnTo>
                      <a:lnTo>
                        <a:pt x="23791" y="11434"/>
                      </a:lnTo>
                      <a:lnTo>
                        <a:pt x="22500" y="36701"/>
                      </a:lnTo>
                      <a:cubicBezTo>
                        <a:pt x="21578" y="54037"/>
                        <a:pt x="17152" y="61783"/>
                        <a:pt x="5164" y="61783"/>
                      </a:cubicBezTo>
                      <a:cubicBezTo>
                        <a:pt x="2582" y="61414"/>
                        <a:pt x="0" y="60676"/>
                        <a:pt x="0" y="60676"/>
                      </a:cubicBezTo>
                      <a:close/>
                    </a:path>
                  </a:pathLst>
                </a:custGeom>
                <a:grpFill/>
                <a:ln w="1841"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BEAE28B7-51FA-4257-88A8-A1C1B2DB8B53}"/>
                    </a:ext>
                  </a:extLst>
                </p:cNvPr>
                <p:cNvSpPr/>
                <p:nvPr/>
              </p:nvSpPr>
              <p:spPr>
                <a:xfrm>
                  <a:off x="12283383"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377 w 65102"/>
                    <a:gd name="connsiteY5" fmla="*/ 32090 h 64180"/>
                    <a:gd name="connsiteX6" fmla="*/ 32828 w 65102"/>
                    <a:gd name="connsiteY6" fmla="*/ 11619 h 64180"/>
                    <a:gd name="connsiteX7" fmla="*/ 13094 w 65102"/>
                    <a:gd name="connsiteY7" fmla="*/ 32090 h 64180"/>
                    <a:gd name="connsiteX8" fmla="*/ 32828 w 65102"/>
                    <a:gd name="connsiteY8" fmla="*/ 52561 h 64180"/>
                    <a:gd name="connsiteX9" fmla="*/ 52377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377" y="32090"/>
                      </a:moveTo>
                      <a:cubicBezTo>
                        <a:pt x="52377" y="19549"/>
                        <a:pt x="43340" y="11619"/>
                        <a:pt x="32828" y="11619"/>
                      </a:cubicBezTo>
                      <a:cubicBezTo>
                        <a:pt x="22131" y="11619"/>
                        <a:pt x="13094" y="19549"/>
                        <a:pt x="13094" y="32090"/>
                      </a:cubicBezTo>
                      <a:cubicBezTo>
                        <a:pt x="13094" y="44631"/>
                        <a:pt x="22131" y="52561"/>
                        <a:pt x="32828" y="52561"/>
                      </a:cubicBezTo>
                      <a:cubicBezTo>
                        <a:pt x="43156" y="52561"/>
                        <a:pt x="52377" y="44631"/>
                        <a:pt x="52377" y="32090"/>
                      </a:cubicBezTo>
                      <a:close/>
                    </a:path>
                  </a:pathLst>
                </a:custGeom>
                <a:grpFill/>
                <a:ln w="1841" cap="flat">
                  <a:noFill/>
                  <a:prstDash val="solid"/>
                  <a:miter/>
                </a:ln>
              </p:spPr>
              <p:txBody>
                <a:bodyPr rtlCol="0" anchor="ctr"/>
                <a:lstStyle/>
                <a:p>
                  <a:endParaRPr lang="ru-RU" sz="1587"/>
                </a:p>
              </p:txBody>
            </p:sp>
            <p:sp>
              <p:nvSpPr>
                <p:cNvPr id="26" name="Полилиния: фигура 25">
                  <a:extLst>
                    <a:ext uri="{FF2B5EF4-FFF2-40B4-BE49-F238E27FC236}">
                      <a16:creationId xmlns:a16="http://schemas.microsoft.com/office/drawing/2014/main" id="{366624C8-F16F-4F43-93EF-1F5EC05051B8}"/>
                    </a:ext>
                  </a:extLst>
                </p:cNvPr>
                <p:cNvSpPr/>
                <p:nvPr/>
              </p:nvSpPr>
              <p:spPr>
                <a:xfrm>
                  <a:off x="12356969" y="7445874"/>
                  <a:ext cx="39651" cy="60860"/>
                </a:xfrm>
                <a:custGeom>
                  <a:avLst/>
                  <a:gdLst>
                    <a:gd name="connsiteX0" fmla="*/ 0 w 39651"/>
                    <a:gd name="connsiteY0" fmla="*/ 0 h 60860"/>
                    <a:gd name="connsiteX1" fmla="*/ 39652 w 39651"/>
                    <a:gd name="connsiteY1" fmla="*/ 0 h 60860"/>
                    <a:gd name="connsiteX2" fmla="*/ 39652 w 39651"/>
                    <a:gd name="connsiteY2" fmla="*/ 11434 h 60860"/>
                    <a:gd name="connsiteX3" fmla="*/ 12725 w 39651"/>
                    <a:gd name="connsiteY3" fmla="*/ 11434 h 60860"/>
                    <a:gd name="connsiteX4" fmla="*/ 12725 w 39651"/>
                    <a:gd name="connsiteY4" fmla="*/ 60861 h 60860"/>
                    <a:gd name="connsiteX5" fmla="*/ 184 w 39651"/>
                    <a:gd name="connsiteY5" fmla="*/ 60861 h 60860"/>
                    <a:gd name="connsiteX6" fmla="*/ 184 w 39651"/>
                    <a:gd name="connsiteY6"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51" h="60860">
                      <a:moveTo>
                        <a:pt x="0" y="0"/>
                      </a:moveTo>
                      <a:lnTo>
                        <a:pt x="39652" y="0"/>
                      </a:lnTo>
                      <a:lnTo>
                        <a:pt x="39652" y="11434"/>
                      </a:lnTo>
                      <a:lnTo>
                        <a:pt x="12725" y="11434"/>
                      </a:lnTo>
                      <a:lnTo>
                        <a:pt x="12725" y="60861"/>
                      </a:lnTo>
                      <a:lnTo>
                        <a:pt x="184" y="60861"/>
                      </a:lnTo>
                      <a:lnTo>
                        <a:pt x="184" y="0"/>
                      </a:lnTo>
                      <a:close/>
                    </a:path>
                  </a:pathLst>
                </a:custGeom>
                <a:grpFill/>
                <a:ln w="1841" cap="flat">
                  <a:noFill/>
                  <a:prstDash val="solid"/>
                  <a:miter/>
                </a:ln>
              </p:spPr>
              <p:txBody>
                <a:bodyPr rtlCol="0" anchor="ctr"/>
                <a:lstStyle/>
                <a:p>
                  <a:endParaRPr lang="ru-RU" sz="1587"/>
                </a:p>
              </p:txBody>
            </p:sp>
            <p:sp>
              <p:nvSpPr>
                <p:cNvPr id="27" name="Полилиния: фигура 26">
                  <a:extLst>
                    <a:ext uri="{FF2B5EF4-FFF2-40B4-BE49-F238E27FC236}">
                      <a16:creationId xmlns:a16="http://schemas.microsoft.com/office/drawing/2014/main" id="{F0A33BAE-A2E5-4F3C-BDB7-20B1F52932F5}"/>
                    </a:ext>
                  </a:extLst>
                </p:cNvPr>
                <p:cNvSpPr/>
                <p:nvPr/>
              </p:nvSpPr>
              <p:spPr>
                <a:xfrm>
                  <a:off x="12404920" y="7445874"/>
                  <a:ext cx="54405" cy="60860"/>
                </a:xfrm>
                <a:custGeom>
                  <a:avLst/>
                  <a:gdLst>
                    <a:gd name="connsiteX0" fmla="*/ 0 w 54405"/>
                    <a:gd name="connsiteY0" fmla="*/ 0 h 60860"/>
                    <a:gd name="connsiteX1" fmla="*/ 12172 w 54405"/>
                    <a:gd name="connsiteY1" fmla="*/ 0 h 60860"/>
                    <a:gd name="connsiteX2" fmla="*/ 12172 w 54405"/>
                    <a:gd name="connsiteY2" fmla="*/ 43893 h 60860"/>
                    <a:gd name="connsiteX3" fmla="*/ 41127 w 54405"/>
                    <a:gd name="connsiteY3" fmla="*/ 0 h 60860"/>
                    <a:gd name="connsiteX4" fmla="*/ 54406 w 54405"/>
                    <a:gd name="connsiteY4" fmla="*/ 0 h 60860"/>
                    <a:gd name="connsiteX5" fmla="*/ 54406 w 54405"/>
                    <a:gd name="connsiteY5" fmla="*/ 60861 h 60860"/>
                    <a:gd name="connsiteX6" fmla="*/ 42234 w 54405"/>
                    <a:gd name="connsiteY6" fmla="*/ 60861 h 60860"/>
                    <a:gd name="connsiteX7" fmla="*/ 42234 w 54405"/>
                    <a:gd name="connsiteY7" fmla="*/ 16967 h 60860"/>
                    <a:gd name="connsiteX8" fmla="*/ 13279 w 54405"/>
                    <a:gd name="connsiteY8" fmla="*/ 60861 h 60860"/>
                    <a:gd name="connsiteX9" fmla="*/ 0 w 54405"/>
                    <a:gd name="connsiteY9" fmla="*/ 60861 h 60860"/>
                    <a:gd name="connsiteX10" fmla="*/ 0 w 54405"/>
                    <a:gd name="connsiteY10"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05" h="60860">
                      <a:moveTo>
                        <a:pt x="0" y="0"/>
                      </a:moveTo>
                      <a:lnTo>
                        <a:pt x="12172" y="0"/>
                      </a:lnTo>
                      <a:lnTo>
                        <a:pt x="12172" y="43893"/>
                      </a:lnTo>
                      <a:lnTo>
                        <a:pt x="41127" y="0"/>
                      </a:lnTo>
                      <a:lnTo>
                        <a:pt x="54406" y="0"/>
                      </a:lnTo>
                      <a:lnTo>
                        <a:pt x="54406" y="60861"/>
                      </a:lnTo>
                      <a:lnTo>
                        <a:pt x="42234" y="60861"/>
                      </a:lnTo>
                      <a:lnTo>
                        <a:pt x="42234" y="16967"/>
                      </a:lnTo>
                      <a:lnTo>
                        <a:pt x="13279" y="60861"/>
                      </a:lnTo>
                      <a:lnTo>
                        <a:pt x="0" y="60861"/>
                      </a:lnTo>
                      <a:lnTo>
                        <a:pt x="0" y="0"/>
                      </a:lnTo>
                      <a:close/>
                    </a:path>
                  </a:pathLst>
                </a:custGeom>
                <a:grpFill/>
                <a:ln w="1841" cap="flat">
                  <a:noFill/>
                  <a:prstDash val="solid"/>
                  <a:miter/>
                </a:ln>
              </p:spPr>
              <p:txBody>
                <a:bodyPr rtlCol="0" anchor="ctr"/>
                <a:lstStyle/>
                <a:p>
                  <a:endParaRPr lang="ru-RU" sz="1587"/>
                </a:p>
              </p:txBody>
            </p:sp>
            <p:sp>
              <p:nvSpPr>
                <p:cNvPr id="28" name="Полилиния: фигура 27">
                  <a:extLst>
                    <a:ext uri="{FF2B5EF4-FFF2-40B4-BE49-F238E27FC236}">
                      <a16:creationId xmlns:a16="http://schemas.microsoft.com/office/drawing/2014/main" id="{1EC917C9-3A84-4756-9D15-D37944DE43D8}"/>
                    </a:ext>
                  </a:extLst>
                </p:cNvPr>
                <p:cNvSpPr/>
                <p:nvPr/>
              </p:nvSpPr>
              <p:spPr>
                <a:xfrm>
                  <a:off x="12470760" y="7445874"/>
                  <a:ext cx="54405" cy="60860"/>
                </a:xfrm>
                <a:custGeom>
                  <a:avLst/>
                  <a:gdLst>
                    <a:gd name="connsiteX0" fmla="*/ 0 w 54405"/>
                    <a:gd name="connsiteY0" fmla="*/ 0 h 60860"/>
                    <a:gd name="connsiteX1" fmla="*/ 12172 w 54405"/>
                    <a:gd name="connsiteY1" fmla="*/ 0 h 60860"/>
                    <a:gd name="connsiteX2" fmla="*/ 12172 w 54405"/>
                    <a:gd name="connsiteY2" fmla="*/ 43893 h 60860"/>
                    <a:gd name="connsiteX3" fmla="*/ 41127 w 54405"/>
                    <a:gd name="connsiteY3" fmla="*/ 0 h 60860"/>
                    <a:gd name="connsiteX4" fmla="*/ 54406 w 54405"/>
                    <a:gd name="connsiteY4" fmla="*/ 0 h 60860"/>
                    <a:gd name="connsiteX5" fmla="*/ 54406 w 54405"/>
                    <a:gd name="connsiteY5" fmla="*/ 60861 h 60860"/>
                    <a:gd name="connsiteX6" fmla="*/ 42234 w 54405"/>
                    <a:gd name="connsiteY6" fmla="*/ 60861 h 60860"/>
                    <a:gd name="connsiteX7" fmla="*/ 42234 w 54405"/>
                    <a:gd name="connsiteY7" fmla="*/ 16967 h 60860"/>
                    <a:gd name="connsiteX8" fmla="*/ 13279 w 54405"/>
                    <a:gd name="connsiteY8" fmla="*/ 60861 h 60860"/>
                    <a:gd name="connsiteX9" fmla="*/ 0 w 54405"/>
                    <a:gd name="connsiteY9" fmla="*/ 60861 h 60860"/>
                    <a:gd name="connsiteX10" fmla="*/ 0 w 54405"/>
                    <a:gd name="connsiteY10"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05" h="60860">
                      <a:moveTo>
                        <a:pt x="0" y="0"/>
                      </a:moveTo>
                      <a:lnTo>
                        <a:pt x="12172" y="0"/>
                      </a:lnTo>
                      <a:lnTo>
                        <a:pt x="12172" y="43893"/>
                      </a:lnTo>
                      <a:lnTo>
                        <a:pt x="41127" y="0"/>
                      </a:lnTo>
                      <a:lnTo>
                        <a:pt x="54406" y="0"/>
                      </a:lnTo>
                      <a:lnTo>
                        <a:pt x="54406" y="60861"/>
                      </a:lnTo>
                      <a:lnTo>
                        <a:pt x="42234" y="60861"/>
                      </a:lnTo>
                      <a:lnTo>
                        <a:pt x="42234" y="16967"/>
                      </a:lnTo>
                      <a:lnTo>
                        <a:pt x="13279" y="60861"/>
                      </a:lnTo>
                      <a:lnTo>
                        <a:pt x="0" y="60861"/>
                      </a:lnTo>
                      <a:lnTo>
                        <a:pt x="0" y="0"/>
                      </a:lnTo>
                      <a:close/>
                    </a:path>
                  </a:pathLst>
                </a:custGeom>
                <a:grpFill/>
                <a:ln w="1841" cap="flat">
                  <a:noFill/>
                  <a:prstDash val="solid"/>
                  <a:miter/>
                </a:ln>
              </p:spPr>
              <p:txBody>
                <a:bodyPr rtlCol="0" anchor="ctr"/>
                <a:lstStyle/>
                <a:p>
                  <a:endParaRPr lang="ru-RU" sz="1587"/>
                </a:p>
              </p:txBody>
            </p:sp>
            <p:sp>
              <p:nvSpPr>
                <p:cNvPr id="29" name="Полилиния: фигура 28">
                  <a:extLst>
                    <a:ext uri="{FF2B5EF4-FFF2-40B4-BE49-F238E27FC236}">
                      <a16:creationId xmlns:a16="http://schemas.microsoft.com/office/drawing/2014/main" id="{65C097CC-D76B-487E-9C7A-27867D3824C7}"/>
                    </a:ext>
                  </a:extLst>
                </p:cNvPr>
                <p:cNvSpPr/>
                <p:nvPr/>
              </p:nvSpPr>
              <p:spPr>
                <a:xfrm>
                  <a:off x="12567584" y="7445874"/>
                  <a:ext cx="50163" cy="60860"/>
                </a:xfrm>
                <a:custGeom>
                  <a:avLst/>
                  <a:gdLst>
                    <a:gd name="connsiteX0" fmla="*/ 0 w 50163"/>
                    <a:gd name="connsiteY0" fmla="*/ 0 h 60860"/>
                    <a:gd name="connsiteX1" fmla="*/ 27664 w 50163"/>
                    <a:gd name="connsiteY1" fmla="*/ 0 h 60860"/>
                    <a:gd name="connsiteX2" fmla="*/ 47951 w 50163"/>
                    <a:gd name="connsiteY2" fmla="*/ 15123 h 60860"/>
                    <a:gd name="connsiteX3" fmla="*/ 38730 w 50163"/>
                    <a:gd name="connsiteY3" fmla="*/ 28771 h 60860"/>
                    <a:gd name="connsiteX4" fmla="*/ 50164 w 50163"/>
                    <a:gd name="connsiteY4" fmla="*/ 43340 h 60860"/>
                    <a:gd name="connsiteX5" fmla="*/ 28402 w 50163"/>
                    <a:gd name="connsiteY5" fmla="*/ 60861 h 60860"/>
                    <a:gd name="connsiteX6" fmla="*/ 0 w 50163"/>
                    <a:gd name="connsiteY6" fmla="*/ 60861 h 60860"/>
                    <a:gd name="connsiteX7" fmla="*/ 0 w 50163"/>
                    <a:gd name="connsiteY7" fmla="*/ 0 h 60860"/>
                    <a:gd name="connsiteX8" fmla="*/ 26557 w 50163"/>
                    <a:gd name="connsiteY8" fmla="*/ 24344 h 60860"/>
                    <a:gd name="connsiteX9" fmla="*/ 35594 w 50163"/>
                    <a:gd name="connsiteY9" fmla="*/ 17152 h 60860"/>
                    <a:gd name="connsiteX10" fmla="*/ 26557 w 50163"/>
                    <a:gd name="connsiteY10" fmla="*/ 9959 h 60860"/>
                    <a:gd name="connsiteX11" fmla="*/ 12172 w 50163"/>
                    <a:gd name="connsiteY11" fmla="*/ 9959 h 60860"/>
                    <a:gd name="connsiteX12" fmla="*/ 12172 w 50163"/>
                    <a:gd name="connsiteY12" fmla="*/ 24344 h 60860"/>
                    <a:gd name="connsiteX13" fmla="*/ 26557 w 50163"/>
                    <a:gd name="connsiteY13" fmla="*/ 24344 h 60860"/>
                    <a:gd name="connsiteX14" fmla="*/ 27479 w 50163"/>
                    <a:gd name="connsiteY14" fmla="*/ 50902 h 60860"/>
                    <a:gd name="connsiteX15" fmla="*/ 37254 w 50163"/>
                    <a:gd name="connsiteY15" fmla="*/ 42418 h 60860"/>
                    <a:gd name="connsiteX16" fmla="*/ 27479 w 50163"/>
                    <a:gd name="connsiteY16" fmla="*/ 34119 h 60860"/>
                    <a:gd name="connsiteX17" fmla="*/ 12357 w 50163"/>
                    <a:gd name="connsiteY17" fmla="*/ 34119 h 60860"/>
                    <a:gd name="connsiteX18" fmla="*/ 12357 w 50163"/>
                    <a:gd name="connsiteY18" fmla="*/ 50902 h 60860"/>
                    <a:gd name="connsiteX19" fmla="*/ 27479 w 50163"/>
                    <a:gd name="connsiteY19" fmla="*/ 50902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63" h="60860">
                      <a:moveTo>
                        <a:pt x="0" y="0"/>
                      </a:moveTo>
                      <a:lnTo>
                        <a:pt x="27664" y="0"/>
                      </a:lnTo>
                      <a:cubicBezTo>
                        <a:pt x="40574" y="0"/>
                        <a:pt x="47951" y="6824"/>
                        <a:pt x="47951" y="15123"/>
                      </a:cubicBezTo>
                      <a:cubicBezTo>
                        <a:pt x="47951" y="22131"/>
                        <a:pt x="44262" y="26189"/>
                        <a:pt x="38730" y="28771"/>
                      </a:cubicBezTo>
                      <a:cubicBezTo>
                        <a:pt x="45184" y="30799"/>
                        <a:pt x="50164" y="35594"/>
                        <a:pt x="50164" y="43340"/>
                      </a:cubicBezTo>
                      <a:cubicBezTo>
                        <a:pt x="50164" y="53668"/>
                        <a:pt x="41127" y="60861"/>
                        <a:pt x="28402" y="60861"/>
                      </a:cubicBezTo>
                      <a:lnTo>
                        <a:pt x="0" y="60861"/>
                      </a:lnTo>
                      <a:lnTo>
                        <a:pt x="0" y="0"/>
                      </a:lnTo>
                      <a:close/>
                      <a:moveTo>
                        <a:pt x="26557" y="24344"/>
                      </a:moveTo>
                      <a:cubicBezTo>
                        <a:pt x="32275" y="24344"/>
                        <a:pt x="35594" y="22131"/>
                        <a:pt x="35594" y="17152"/>
                      </a:cubicBezTo>
                      <a:cubicBezTo>
                        <a:pt x="35594" y="12172"/>
                        <a:pt x="32090" y="9959"/>
                        <a:pt x="26557" y="9959"/>
                      </a:cubicBezTo>
                      <a:lnTo>
                        <a:pt x="12172" y="9959"/>
                      </a:lnTo>
                      <a:lnTo>
                        <a:pt x="12172" y="24344"/>
                      </a:lnTo>
                      <a:lnTo>
                        <a:pt x="26557" y="24344"/>
                      </a:lnTo>
                      <a:close/>
                      <a:moveTo>
                        <a:pt x="27479" y="50902"/>
                      </a:moveTo>
                      <a:cubicBezTo>
                        <a:pt x="33934" y="50902"/>
                        <a:pt x="37254" y="47582"/>
                        <a:pt x="37254" y="42418"/>
                      </a:cubicBezTo>
                      <a:cubicBezTo>
                        <a:pt x="37254" y="37254"/>
                        <a:pt x="33934" y="34119"/>
                        <a:pt x="27479" y="34119"/>
                      </a:cubicBezTo>
                      <a:lnTo>
                        <a:pt x="12357" y="34119"/>
                      </a:lnTo>
                      <a:lnTo>
                        <a:pt x="12357" y="50902"/>
                      </a:lnTo>
                      <a:lnTo>
                        <a:pt x="27479" y="50902"/>
                      </a:lnTo>
                      <a:close/>
                    </a:path>
                  </a:pathLst>
                </a:custGeom>
                <a:grpFill/>
                <a:ln w="1841" cap="flat">
                  <a:noFill/>
                  <a:prstDash val="solid"/>
                  <a:miter/>
                </a:ln>
              </p:spPr>
              <p:txBody>
                <a:bodyPr rtlCol="0" anchor="ctr"/>
                <a:lstStyle/>
                <a:p>
                  <a:endParaRPr lang="ru-RU" sz="1587"/>
                </a:p>
              </p:txBody>
            </p:sp>
            <p:sp>
              <p:nvSpPr>
                <p:cNvPr id="30" name="Полилиния: фигура 29">
                  <a:extLst>
                    <a:ext uri="{FF2B5EF4-FFF2-40B4-BE49-F238E27FC236}">
                      <a16:creationId xmlns:a16="http://schemas.microsoft.com/office/drawing/2014/main" id="{A882105C-E112-4991-AE07-393D89CEE5E4}"/>
                    </a:ext>
                  </a:extLst>
                </p:cNvPr>
                <p:cNvSpPr/>
                <p:nvPr/>
              </p:nvSpPr>
              <p:spPr>
                <a:xfrm>
                  <a:off x="12621621"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193 w 65102"/>
                    <a:gd name="connsiteY5" fmla="*/ 32090 h 64180"/>
                    <a:gd name="connsiteX6" fmla="*/ 32643 w 65102"/>
                    <a:gd name="connsiteY6" fmla="*/ 11619 h 64180"/>
                    <a:gd name="connsiteX7" fmla="*/ 12910 w 65102"/>
                    <a:gd name="connsiteY7" fmla="*/ 32090 h 64180"/>
                    <a:gd name="connsiteX8" fmla="*/ 32643 w 65102"/>
                    <a:gd name="connsiteY8" fmla="*/ 52561 h 64180"/>
                    <a:gd name="connsiteX9" fmla="*/ 52193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193" y="32090"/>
                      </a:moveTo>
                      <a:cubicBezTo>
                        <a:pt x="52193" y="19549"/>
                        <a:pt x="43156" y="11619"/>
                        <a:pt x="32643" y="11619"/>
                      </a:cubicBezTo>
                      <a:cubicBezTo>
                        <a:pt x="21947" y="11619"/>
                        <a:pt x="12910" y="19549"/>
                        <a:pt x="12910" y="32090"/>
                      </a:cubicBezTo>
                      <a:cubicBezTo>
                        <a:pt x="12910" y="44631"/>
                        <a:pt x="21947" y="52561"/>
                        <a:pt x="32643" y="52561"/>
                      </a:cubicBezTo>
                      <a:cubicBezTo>
                        <a:pt x="43156" y="52561"/>
                        <a:pt x="52193" y="44631"/>
                        <a:pt x="52193" y="32090"/>
                      </a:cubicBezTo>
                      <a:close/>
                    </a:path>
                  </a:pathLst>
                </a:custGeom>
                <a:grpFill/>
                <a:ln w="1841" cap="flat">
                  <a:noFill/>
                  <a:prstDash val="solid"/>
                  <a:miter/>
                </a:ln>
              </p:spPr>
              <p:txBody>
                <a:bodyPr rtlCol="0" anchor="ctr"/>
                <a:lstStyle/>
                <a:p>
                  <a:endParaRPr lang="ru-RU" sz="1587"/>
                </a:p>
              </p:txBody>
            </p:sp>
            <p:sp>
              <p:nvSpPr>
                <p:cNvPr id="31" name="Полилиния: фигура 30">
                  <a:extLst>
                    <a:ext uri="{FF2B5EF4-FFF2-40B4-BE49-F238E27FC236}">
                      <a16:creationId xmlns:a16="http://schemas.microsoft.com/office/drawing/2014/main" id="{F57322B0-5075-4A3F-B79E-E158035857A5}"/>
                    </a:ext>
                  </a:extLst>
                </p:cNvPr>
                <p:cNvSpPr/>
                <p:nvPr/>
              </p:nvSpPr>
              <p:spPr>
                <a:xfrm>
                  <a:off x="12692440" y="7444214"/>
                  <a:ext cx="49610" cy="64180"/>
                </a:xfrm>
                <a:custGeom>
                  <a:avLst/>
                  <a:gdLst>
                    <a:gd name="connsiteX0" fmla="*/ 49611 w 49610"/>
                    <a:gd name="connsiteY0" fmla="*/ 44816 h 64180"/>
                    <a:gd name="connsiteX1" fmla="*/ 23975 w 49610"/>
                    <a:gd name="connsiteY1" fmla="*/ 64180 h 64180"/>
                    <a:gd name="connsiteX2" fmla="*/ 0 w 49610"/>
                    <a:gd name="connsiteY2" fmla="*/ 45184 h 64180"/>
                    <a:gd name="connsiteX3" fmla="*/ 1475 w 49610"/>
                    <a:gd name="connsiteY3" fmla="*/ 38361 h 64180"/>
                    <a:gd name="connsiteX4" fmla="*/ 12172 w 49610"/>
                    <a:gd name="connsiteY4" fmla="*/ 41865 h 64180"/>
                    <a:gd name="connsiteX5" fmla="*/ 11619 w 49610"/>
                    <a:gd name="connsiteY5" fmla="*/ 45000 h 64180"/>
                    <a:gd name="connsiteX6" fmla="*/ 23975 w 49610"/>
                    <a:gd name="connsiteY6" fmla="*/ 54037 h 64180"/>
                    <a:gd name="connsiteX7" fmla="*/ 37254 w 49610"/>
                    <a:gd name="connsiteY7" fmla="*/ 44447 h 64180"/>
                    <a:gd name="connsiteX8" fmla="*/ 24713 w 49610"/>
                    <a:gd name="connsiteY8" fmla="*/ 35779 h 64180"/>
                    <a:gd name="connsiteX9" fmla="*/ 19549 w 49610"/>
                    <a:gd name="connsiteY9" fmla="*/ 35779 h 64180"/>
                    <a:gd name="connsiteX10" fmla="*/ 19549 w 49610"/>
                    <a:gd name="connsiteY10" fmla="*/ 25635 h 64180"/>
                    <a:gd name="connsiteX11" fmla="*/ 24529 w 49610"/>
                    <a:gd name="connsiteY11" fmla="*/ 25635 h 64180"/>
                    <a:gd name="connsiteX12" fmla="*/ 35225 w 49610"/>
                    <a:gd name="connsiteY12" fmla="*/ 17336 h 64180"/>
                    <a:gd name="connsiteX13" fmla="*/ 24898 w 49610"/>
                    <a:gd name="connsiteY13" fmla="*/ 9775 h 64180"/>
                    <a:gd name="connsiteX14" fmla="*/ 13463 w 49610"/>
                    <a:gd name="connsiteY14" fmla="*/ 16598 h 64180"/>
                    <a:gd name="connsiteX15" fmla="*/ 13832 w 49610"/>
                    <a:gd name="connsiteY15" fmla="*/ 19180 h 64180"/>
                    <a:gd name="connsiteX16" fmla="*/ 2951 w 49610"/>
                    <a:gd name="connsiteY16" fmla="*/ 22869 h 64180"/>
                    <a:gd name="connsiteX17" fmla="*/ 1844 w 49610"/>
                    <a:gd name="connsiteY17" fmla="*/ 16967 h 64180"/>
                    <a:gd name="connsiteX18" fmla="*/ 25082 w 49610"/>
                    <a:gd name="connsiteY18" fmla="*/ 0 h 64180"/>
                    <a:gd name="connsiteX19" fmla="*/ 47213 w 49610"/>
                    <a:gd name="connsiteY19" fmla="*/ 16229 h 64180"/>
                    <a:gd name="connsiteX20" fmla="*/ 36885 w 49610"/>
                    <a:gd name="connsiteY20" fmla="*/ 30246 h 64180"/>
                    <a:gd name="connsiteX21" fmla="*/ 49611 w 49610"/>
                    <a:gd name="connsiteY21" fmla="*/ 44816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610" h="64180">
                      <a:moveTo>
                        <a:pt x="49611" y="44816"/>
                      </a:moveTo>
                      <a:cubicBezTo>
                        <a:pt x="49611" y="55697"/>
                        <a:pt x="40574" y="64180"/>
                        <a:pt x="23975" y="64180"/>
                      </a:cubicBezTo>
                      <a:cubicBezTo>
                        <a:pt x="8852" y="64180"/>
                        <a:pt x="0" y="56066"/>
                        <a:pt x="0" y="45184"/>
                      </a:cubicBezTo>
                      <a:cubicBezTo>
                        <a:pt x="0" y="42418"/>
                        <a:pt x="922" y="39652"/>
                        <a:pt x="1475" y="38361"/>
                      </a:cubicBezTo>
                      <a:lnTo>
                        <a:pt x="12172" y="41865"/>
                      </a:lnTo>
                      <a:cubicBezTo>
                        <a:pt x="11803" y="42787"/>
                        <a:pt x="11619" y="43709"/>
                        <a:pt x="11619" y="45000"/>
                      </a:cubicBezTo>
                      <a:cubicBezTo>
                        <a:pt x="11619" y="51086"/>
                        <a:pt x="17705" y="54037"/>
                        <a:pt x="23975" y="54037"/>
                      </a:cubicBezTo>
                      <a:cubicBezTo>
                        <a:pt x="32643" y="54037"/>
                        <a:pt x="37254" y="49979"/>
                        <a:pt x="37254" y="44447"/>
                      </a:cubicBezTo>
                      <a:cubicBezTo>
                        <a:pt x="37254" y="39098"/>
                        <a:pt x="32643" y="35779"/>
                        <a:pt x="24713" y="35779"/>
                      </a:cubicBezTo>
                      <a:lnTo>
                        <a:pt x="19549" y="35779"/>
                      </a:lnTo>
                      <a:lnTo>
                        <a:pt x="19549" y="25635"/>
                      </a:lnTo>
                      <a:lnTo>
                        <a:pt x="24529" y="25635"/>
                      </a:lnTo>
                      <a:cubicBezTo>
                        <a:pt x="32090" y="25635"/>
                        <a:pt x="35225" y="22131"/>
                        <a:pt x="35225" y="17336"/>
                      </a:cubicBezTo>
                      <a:cubicBezTo>
                        <a:pt x="35225" y="12725"/>
                        <a:pt x="31721" y="9775"/>
                        <a:pt x="24898" y="9775"/>
                      </a:cubicBezTo>
                      <a:cubicBezTo>
                        <a:pt x="17705" y="9775"/>
                        <a:pt x="13463" y="12910"/>
                        <a:pt x="13463" y="16598"/>
                      </a:cubicBezTo>
                      <a:cubicBezTo>
                        <a:pt x="13463" y="17889"/>
                        <a:pt x="13647" y="18627"/>
                        <a:pt x="13832" y="19180"/>
                      </a:cubicBezTo>
                      <a:lnTo>
                        <a:pt x="2951" y="22869"/>
                      </a:lnTo>
                      <a:cubicBezTo>
                        <a:pt x="2398" y="21578"/>
                        <a:pt x="1844" y="19734"/>
                        <a:pt x="1844" y="16967"/>
                      </a:cubicBezTo>
                      <a:cubicBezTo>
                        <a:pt x="1844" y="7377"/>
                        <a:pt x="10512" y="0"/>
                        <a:pt x="25082" y="0"/>
                      </a:cubicBezTo>
                      <a:cubicBezTo>
                        <a:pt x="40389" y="0"/>
                        <a:pt x="47213" y="7193"/>
                        <a:pt x="47213" y="16229"/>
                      </a:cubicBezTo>
                      <a:cubicBezTo>
                        <a:pt x="47213" y="23238"/>
                        <a:pt x="43340" y="27848"/>
                        <a:pt x="36885" y="30246"/>
                      </a:cubicBezTo>
                      <a:cubicBezTo>
                        <a:pt x="44262" y="32459"/>
                        <a:pt x="49611" y="37070"/>
                        <a:pt x="49611" y="44816"/>
                      </a:cubicBezTo>
                      <a:close/>
                    </a:path>
                  </a:pathLst>
                </a:custGeom>
                <a:grpFill/>
                <a:ln w="1841" cap="flat">
                  <a:noFill/>
                  <a:prstDash val="solid"/>
                  <a:miter/>
                </a:ln>
              </p:spPr>
              <p:txBody>
                <a:bodyPr rtlCol="0" anchor="ctr"/>
                <a:lstStyle/>
                <a:p>
                  <a:endParaRPr lang="ru-RU" sz="1587"/>
                </a:p>
              </p:txBody>
            </p:sp>
            <p:sp>
              <p:nvSpPr>
                <p:cNvPr id="32" name="Полилиния: фигура 31">
                  <a:extLst>
                    <a:ext uri="{FF2B5EF4-FFF2-40B4-BE49-F238E27FC236}">
                      <a16:creationId xmlns:a16="http://schemas.microsoft.com/office/drawing/2014/main" id="{A1703C5D-ED45-463E-8E5E-91C1C7D2CC68}"/>
                    </a:ext>
                  </a:extLst>
                </p:cNvPr>
                <p:cNvSpPr/>
                <p:nvPr/>
              </p:nvSpPr>
              <p:spPr>
                <a:xfrm>
                  <a:off x="12750166" y="7445874"/>
                  <a:ext cx="70266" cy="60860"/>
                </a:xfrm>
                <a:custGeom>
                  <a:avLst/>
                  <a:gdLst>
                    <a:gd name="connsiteX0" fmla="*/ 0 w 70266"/>
                    <a:gd name="connsiteY0" fmla="*/ 0 h 60860"/>
                    <a:gd name="connsiteX1" fmla="*/ 17152 w 70266"/>
                    <a:gd name="connsiteY1" fmla="*/ 0 h 60860"/>
                    <a:gd name="connsiteX2" fmla="*/ 35041 w 70266"/>
                    <a:gd name="connsiteY2" fmla="*/ 46291 h 60860"/>
                    <a:gd name="connsiteX3" fmla="*/ 52930 w 70266"/>
                    <a:gd name="connsiteY3" fmla="*/ 0 h 60860"/>
                    <a:gd name="connsiteX4" fmla="*/ 70266 w 70266"/>
                    <a:gd name="connsiteY4" fmla="*/ 0 h 60860"/>
                    <a:gd name="connsiteX5" fmla="*/ 70266 w 70266"/>
                    <a:gd name="connsiteY5" fmla="*/ 60861 h 60860"/>
                    <a:gd name="connsiteX6" fmla="*/ 58094 w 70266"/>
                    <a:gd name="connsiteY6" fmla="*/ 60861 h 60860"/>
                    <a:gd name="connsiteX7" fmla="*/ 58094 w 70266"/>
                    <a:gd name="connsiteY7" fmla="*/ 17889 h 60860"/>
                    <a:gd name="connsiteX8" fmla="*/ 40574 w 70266"/>
                    <a:gd name="connsiteY8" fmla="*/ 60861 h 60860"/>
                    <a:gd name="connsiteX9" fmla="*/ 29877 w 70266"/>
                    <a:gd name="connsiteY9" fmla="*/ 60861 h 60860"/>
                    <a:gd name="connsiteX10" fmla="*/ 12172 w 70266"/>
                    <a:gd name="connsiteY10" fmla="*/ 17705 h 60860"/>
                    <a:gd name="connsiteX11" fmla="*/ 12172 w 70266"/>
                    <a:gd name="connsiteY11" fmla="*/ 60861 h 60860"/>
                    <a:gd name="connsiteX12" fmla="*/ 0 w 70266"/>
                    <a:gd name="connsiteY12" fmla="*/ 60861 h 60860"/>
                    <a:gd name="connsiteX13" fmla="*/ 0 w 70266"/>
                    <a:gd name="connsiteY13"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266" h="60860">
                      <a:moveTo>
                        <a:pt x="0" y="0"/>
                      </a:moveTo>
                      <a:lnTo>
                        <a:pt x="17152" y="0"/>
                      </a:lnTo>
                      <a:lnTo>
                        <a:pt x="35041" y="46291"/>
                      </a:lnTo>
                      <a:lnTo>
                        <a:pt x="52930" y="0"/>
                      </a:lnTo>
                      <a:lnTo>
                        <a:pt x="70266" y="0"/>
                      </a:lnTo>
                      <a:lnTo>
                        <a:pt x="70266" y="60861"/>
                      </a:lnTo>
                      <a:lnTo>
                        <a:pt x="58094" y="60861"/>
                      </a:lnTo>
                      <a:lnTo>
                        <a:pt x="58094" y="17889"/>
                      </a:lnTo>
                      <a:lnTo>
                        <a:pt x="40574" y="60861"/>
                      </a:lnTo>
                      <a:lnTo>
                        <a:pt x="29877" y="60861"/>
                      </a:lnTo>
                      <a:lnTo>
                        <a:pt x="12172" y="17705"/>
                      </a:lnTo>
                      <a:lnTo>
                        <a:pt x="12172" y="60861"/>
                      </a:lnTo>
                      <a:lnTo>
                        <a:pt x="0" y="60861"/>
                      </a:lnTo>
                      <a:lnTo>
                        <a:pt x="0" y="0"/>
                      </a:lnTo>
                      <a:close/>
                    </a:path>
                  </a:pathLst>
                </a:custGeom>
                <a:grpFill/>
                <a:ln w="1841" cap="flat">
                  <a:noFill/>
                  <a:prstDash val="solid"/>
                  <a:miter/>
                </a:ln>
              </p:spPr>
              <p:txBody>
                <a:bodyPr rtlCol="0" anchor="ctr"/>
                <a:lstStyle/>
                <a:p>
                  <a:endParaRPr lang="ru-RU" sz="1587"/>
                </a:p>
              </p:txBody>
            </p:sp>
            <p:sp>
              <p:nvSpPr>
                <p:cNvPr id="33" name="Полилиния: фигура 32">
                  <a:extLst>
                    <a:ext uri="{FF2B5EF4-FFF2-40B4-BE49-F238E27FC236}">
                      <a16:creationId xmlns:a16="http://schemas.microsoft.com/office/drawing/2014/main" id="{6BE1A9CC-416C-4101-9B8C-7B59151B8C0C}"/>
                    </a:ext>
                  </a:extLst>
                </p:cNvPr>
                <p:cNvSpPr/>
                <p:nvPr/>
              </p:nvSpPr>
              <p:spPr>
                <a:xfrm>
                  <a:off x="12828731"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193 w 65102"/>
                    <a:gd name="connsiteY5" fmla="*/ 32090 h 64180"/>
                    <a:gd name="connsiteX6" fmla="*/ 32643 w 65102"/>
                    <a:gd name="connsiteY6" fmla="*/ 11619 h 64180"/>
                    <a:gd name="connsiteX7" fmla="*/ 12910 w 65102"/>
                    <a:gd name="connsiteY7" fmla="*/ 32090 h 64180"/>
                    <a:gd name="connsiteX8" fmla="*/ 32643 w 65102"/>
                    <a:gd name="connsiteY8" fmla="*/ 52561 h 64180"/>
                    <a:gd name="connsiteX9" fmla="*/ 52193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193" y="32090"/>
                      </a:moveTo>
                      <a:cubicBezTo>
                        <a:pt x="52193" y="19549"/>
                        <a:pt x="43156" y="11619"/>
                        <a:pt x="32643" y="11619"/>
                      </a:cubicBezTo>
                      <a:cubicBezTo>
                        <a:pt x="21947" y="11619"/>
                        <a:pt x="12910" y="19549"/>
                        <a:pt x="12910" y="32090"/>
                      </a:cubicBezTo>
                      <a:cubicBezTo>
                        <a:pt x="12910" y="44631"/>
                        <a:pt x="21947" y="52561"/>
                        <a:pt x="32643" y="52561"/>
                      </a:cubicBezTo>
                      <a:cubicBezTo>
                        <a:pt x="43156" y="52561"/>
                        <a:pt x="52193" y="44631"/>
                        <a:pt x="52193" y="32090"/>
                      </a:cubicBezTo>
                      <a:close/>
                    </a:path>
                  </a:pathLst>
                </a:custGeom>
                <a:grpFill/>
                <a:ln w="1841" cap="flat">
                  <a:noFill/>
                  <a:prstDash val="solid"/>
                  <a:miter/>
                </a:ln>
              </p:spPr>
              <p:txBody>
                <a:bodyPr rtlCol="0" anchor="ctr"/>
                <a:lstStyle/>
                <a:p>
                  <a:endParaRPr lang="ru-RU" sz="1587"/>
                </a:p>
              </p:txBody>
            </p:sp>
            <p:sp>
              <p:nvSpPr>
                <p:cNvPr id="34" name="Полилиния: фигура 33">
                  <a:extLst>
                    <a:ext uri="{FF2B5EF4-FFF2-40B4-BE49-F238E27FC236}">
                      <a16:creationId xmlns:a16="http://schemas.microsoft.com/office/drawing/2014/main" id="{2C704B2C-7004-4D71-BB18-18E92FE590A4}"/>
                    </a:ext>
                  </a:extLst>
                </p:cNvPr>
                <p:cNvSpPr/>
                <p:nvPr/>
              </p:nvSpPr>
              <p:spPr>
                <a:xfrm>
                  <a:off x="12897154" y="7445689"/>
                  <a:ext cx="84651" cy="61045"/>
                </a:xfrm>
                <a:custGeom>
                  <a:avLst/>
                  <a:gdLst>
                    <a:gd name="connsiteX0" fmla="*/ 69160 w 84651"/>
                    <a:gd name="connsiteY0" fmla="*/ 61045 h 61045"/>
                    <a:gd name="connsiteX1" fmla="*/ 48504 w 84651"/>
                    <a:gd name="connsiteY1" fmla="*/ 34303 h 61045"/>
                    <a:gd name="connsiteX2" fmla="*/ 48504 w 84651"/>
                    <a:gd name="connsiteY2" fmla="*/ 60861 h 61045"/>
                    <a:gd name="connsiteX3" fmla="*/ 35963 w 84651"/>
                    <a:gd name="connsiteY3" fmla="*/ 60861 h 61045"/>
                    <a:gd name="connsiteX4" fmla="*/ 35963 w 84651"/>
                    <a:gd name="connsiteY4" fmla="*/ 33934 h 61045"/>
                    <a:gd name="connsiteX5" fmla="*/ 15307 w 84651"/>
                    <a:gd name="connsiteY5" fmla="*/ 60861 h 61045"/>
                    <a:gd name="connsiteX6" fmla="*/ 0 w 84651"/>
                    <a:gd name="connsiteY6" fmla="*/ 60861 h 61045"/>
                    <a:gd name="connsiteX7" fmla="*/ 25451 w 84651"/>
                    <a:gd name="connsiteY7" fmla="*/ 28586 h 61045"/>
                    <a:gd name="connsiteX8" fmla="*/ 369 w 84651"/>
                    <a:gd name="connsiteY8" fmla="*/ 0 h 61045"/>
                    <a:gd name="connsiteX9" fmla="*/ 16598 w 84651"/>
                    <a:gd name="connsiteY9" fmla="*/ 0 h 61045"/>
                    <a:gd name="connsiteX10" fmla="*/ 35963 w 84651"/>
                    <a:gd name="connsiteY10" fmla="*/ 23607 h 61045"/>
                    <a:gd name="connsiteX11" fmla="*/ 35963 w 84651"/>
                    <a:gd name="connsiteY11" fmla="*/ 0 h 61045"/>
                    <a:gd name="connsiteX12" fmla="*/ 48504 w 84651"/>
                    <a:gd name="connsiteY12" fmla="*/ 0 h 61045"/>
                    <a:gd name="connsiteX13" fmla="*/ 48504 w 84651"/>
                    <a:gd name="connsiteY13" fmla="*/ 23607 h 61045"/>
                    <a:gd name="connsiteX14" fmla="*/ 67869 w 84651"/>
                    <a:gd name="connsiteY14" fmla="*/ 0 h 61045"/>
                    <a:gd name="connsiteX15" fmla="*/ 84098 w 84651"/>
                    <a:gd name="connsiteY15" fmla="*/ 0 h 61045"/>
                    <a:gd name="connsiteX16" fmla="*/ 59201 w 84651"/>
                    <a:gd name="connsiteY16" fmla="*/ 28771 h 61045"/>
                    <a:gd name="connsiteX17" fmla="*/ 84652 w 84651"/>
                    <a:gd name="connsiteY17" fmla="*/ 61045 h 61045"/>
                    <a:gd name="connsiteX18" fmla="*/ 69160 w 84651"/>
                    <a:gd name="connsiteY18" fmla="*/ 61045 h 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4651" h="61045">
                      <a:moveTo>
                        <a:pt x="69160" y="61045"/>
                      </a:moveTo>
                      <a:lnTo>
                        <a:pt x="48504" y="34303"/>
                      </a:lnTo>
                      <a:lnTo>
                        <a:pt x="48504" y="60861"/>
                      </a:lnTo>
                      <a:lnTo>
                        <a:pt x="35963" y="60861"/>
                      </a:lnTo>
                      <a:lnTo>
                        <a:pt x="35963" y="33934"/>
                      </a:lnTo>
                      <a:lnTo>
                        <a:pt x="15307" y="60861"/>
                      </a:lnTo>
                      <a:lnTo>
                        <a:pt x="0" y="60861"/>
                      </a:lnTo>
                      <a:lnTo>
                        <a:pt x="25451" y="28586"/>
                      </a:lnTo>
                      <a:lnTo>
                        <a:pt x="369" y="0"/>
                      </a:lnTo>
                      <a:lnTo>
                        <a:pt x="16598" y="0"/>
                      </a:lnTo>
                      <a:lnTo>
                        <a:pt x="35963" y="23607"/>
                      </a:lnTo>
                      <a:lnTo>
                        <a:pt x="35963" y="0"/>
                      </a:lnTo>
                      <a:lnTo>
                        <a:pt x="48504" y="0"/>
                      </a:lnTo>
                      <a:lnTo>
                        <a:pt x="48504" y="23607"/>
                      </a:lnTo>
                      <a:lnTo>
                        <a:pt x="67869" y="0"/>
                      </a:lnTo>
                      <a:lnTo>
                        <a:pt x="84098" y="0"/>
                      </a:lnTo>
                      <a:lnTo>
                        <a:pt x="59201" y="28771"/>
                      </a:lnTo>
                      <a:lnTo>
                        <a:pt x="84652" y="61045"/>
                      </a:lnTo>
                      <a:lnTo>
                        <a:pt x="69160" y="61045"/>
                      </a:lnTo>
                      <a:close/>
                    </a:path>
                  </a:pathLst>
                </a:custGeom>
                <a:grpFill/>
                <a:ln w="1841" cap="flat">
                  <a:noFill/>
                  <a:prstDash val="solid"/>
                  <a:miter/>
                </a:ln>
              </p:spPr>
              <p:txBody>
                <a:bodyPr rtlCol="0" anchor="ctr"/>
                <a:lstStyle/>
                <a:p>
                  <a:endParaRPr lang="ru-RU" sz="1587"/>
                </a:p>
              </p:txBody>
            </p:sp>
            <p:sp>
              <p:nvSpPr>
                <p:cNvPr id="35" name="Полилиния: фигура 34">
                  <a:extLst>
                    <a:ext uri="{FF2B5EF4-FFF2-40B4-BE49-F238E27FC236}">
                      <a16:creationId xmlns:a16="http://schemas.microsoft.com/office/drawing/2014/main" id="{92DB1D54-69F4-48C9-B461-A96CC82680F2}"/>
                    </a:ext>
                  </a:extLst>
                </p:cNvPr>
                <p:cNvSpPr/>
                <p:nvPr/>
              </p:nvSpPr>
              <p:spPr>
                <a:xfrm>
                  <a:off x="12988260" y="7445874"/>
                  <a:ext cx="53483" cy="60860"/>
                </a:xfrm>
                <a:custGeom>
                  <a:avLst/>
                  <a:gdLst>
                    <a:gd name="connsiteX0" fmla="*/ 0 w 53483"/>
                    <a:gd name="connsiteY0" fmla="*/ 0 h 60860"/>
                    <a:gd name="connsiteX1" fmla="*/ 12541 w 53483"/>
                    <a:gd name="connsiteY1" fmla="*/ 0 h 60860"/>
                    <a:gd name="connsiteX2" fmla="*/ 12541 w 53483"/>
                    <a:gd name="connsiteY2" fmla="*/ 23607 h 60860"/>
                    <a:gd name="connsiteX3" fmla="*/ 40943 w 53483"/>
                    <a:gd name="connsiteY3" fmla="*/ 23607 h 60860"/>
                    <a:gd name="connsiteX4" fmla="*/ 40943 w 53483"/>
                    <a:gd name="connsiteY4" fmla="*/ 0 h 60860"/>
                    <a:gd name="connsiteX5" fmla="*/ 53484 w 53483"/>
                    <a:gd name="connsiteY5" fmla="*/ 0 h 60860"/>
                    <a:gd name="connsiteX6" fmla="*/ 53484 w 53483"/>
                    <a:gd name="connsiteY6" fmla="*/ 60861 h 60860"/>
                    <a:gd name="connsiteX7" fmla="*/ 40943 w 53483"/>
                    <a:gd name="connsiteY7" fmla="*/ 60861 h 60860"/>
                    <a:gd name="connsiteX8" fmla="*/ 40943 w 53483"/>
                    <a:gd name="connsiteY8" fmla="*/ 34672 h 60860"/>
                    <a:gd name="connsiteX9" fmla="*/ 12541 w 53483"/>
                    <a:gd name="connsiteY9" fmla="*/ 34672 h 60860"/>
                    <a:gd name="connsiteX10" fmla="*/ 12541 w 53483"/>
                    <a:gd name="connsiteY10" fmla="*/ 60861 h 60860"/>
                    <a:gd name="connsiteX11" fmla="*/ 0 w 53483"/>
                    <a:gd name="connsiteY11" fmla="*/ 60861 h 60860"/>
                    <a:gd name="connsiteX12" fmla="*/ 0 w 53483"/>
                    <a:gd name="connsiteY12"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83" h="60860">
                      <a:moveTo>
                        <a:pt x="0" y="0"/>
                      </a:moveTo>
                      <a:lnTo>
                        <a:pt x="12541" y="0"/>
                      </a:lnTo>
                      <a:lnTo>
                        <a:pt x="12541" y="23607"/>
                      </a:lnTo>
                      <a:lnTo>
                        <a:pt x="40943" y="23607"/>
                      </a:lnTo>
                      <a:lnTo>
                        <a:pt x="40943" y="0"/>
                      </a:lnTo>
                      <a:lnTo>
                        <a:pt x="53484" y="0"/>
                      </a:lnTo>
                      <a:lnTo>
                        <a:pt x="53484" y="60861"/>
                      </a:lnTo>
                      <a:lnTo>
                        <a:pt x="40943" y="60861"/>
                      </a:lnTo>
                      <a:lnTo>
                        <a:pt x="40943" y="34672"/>
                      </a:lnTo>
                      <a:lnTo>
                        <a:pt x="12541" y="34672"/>
                      </a:lnTo>
                      <a:lnTo>
                        <a:pt x="12541" y="60861"/>
                      </a:lnTo>
                      <a:lnTo>
                        <a:pt x="0" y="60861"/>
                      </a:lnTo>
                      <a:lnTo>
                        <a:pt x="0" y="0"/>
                      </a:lnTo>
                      <a:close/>
                    </a:path>
                  </a:pathLst>
                </a:custGeom>
                <a:grpFill/>
                <a:ln w="1841" cap="flat">
                  <a:noFill/>
                  <a:prstDash val="solid"/>
                  <a:miter/>
                </a:ln>
              </p:spPr>
              <p:txBody>
                <a:bodyPr rtlCol="0" anchor="ctr"/>
                <a:lstStyle/>
                <a:p>
                  <a:endParaRPr lang="ru-RU" sz="1587"/>
                </a:p>
              </p:txBody>
            </p:sp>
            <p:sp>
              <p:nvSpPr>
                <p:cNvPr id="36" name="Полилиния: фигура 35">
                  <a:extLst>
                    <a:ext uri="{FF2B5EF4-FFF2-40B4-BE49-F238E27FC236}">
                      <a16:creationId xmlns:a16="http://schemas.microsoft.com/office/drawing/2014/main" id="{502934F0-0784-4624-A5C4-DDBC95B6DE6F}"/>
                    </a:ext>
                  </a:extLst>
                </p:cNvPr>
                <p:cNvSpPr/>
                <p:nvPr/>
              </p:nvSpPr>
              <p:spPr>
                <a:xfrm>
                  <a:off x="13050228"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193 w 65102"/>
                    <a:gd name="connsiteY5" fmla="*/ 32090 h 64180"/>
                    <a:gd name="connsiteX6" fmla="*/ 32643 w 65102"/>
                    <a:gd name="connsiteY6" fmla="*/ 11619 h 64180"/>
                    <a:gd name="connsiteX7" fmla="*/ 12910 w 65102"/>
                    <a:gd name="connsiteY7" fmla="*/ 32090 h 64180"/>
                    <a:gd name="connsiteX8" fmla="*/ 32643 w 65102"/>
                    <a:gd name="connsiteY8" fmla="*/ 52561 h 64180"/>
                    <a:gd name="connsiteX9" fmla="*/ 52193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057" y="64180"/>
                        <a:pt x="32643" y="64180"/>
                      </a:cubicBezTo>
                      <a:close/>
                      <a:moveTo>
                        <a:pt x="52193" y="32090"/>
                      </a:moveTo>
                      <a:cubicBezTo>
                        <a:pt x="52193" y="19549"/>
                        <a:pt x="43156" y="11619"/>
                        <a:pt x="32643" y="11619"/>
                      </a:cubicBezTo>
                      <a:cubicBezTo>
                        <a:pt x="21947" y="11619"/>
                        <a:pt x="12910" y="19549"/>
                        <a:pt x="12910" y="32090"/>
                      </a:cubicBezTo>
                      <a:cubicBezTo>
                        <a:pt x="12910" y="44631"/>
                        <a:pt x="21947" y="52561"/>
                        <a:pt x="32643" y="52561"/>
                      </a:cubicBezTo>
                      <a:cubicBezTo>
                        <a:pt x="43156" y="52561"/>
                        <a:pt x="52193" y="44631"/>
                        <a:pt x="52193" y="32090"/>
                      </a:cubicBezTo>
                      <a:close/>
                    </a:path>
                  </a:pathLst>
                </a:custGeom>
                <a:grpFill/>
                <a:ln w="1841" cap="flat">
                  <a:noFill/>
                  <a:prstDash val="solid"/>
                  <a:miter/>
                </a:ln>
              </p:spPr>
              <p:txBody>
                <a:bodyPr rtlCol="0" anchor="ctr"/>
                <a:lstStyle/>
                <a:p>
                  <a:endParaRPr lang="ru-RU" sz="1587"/>
                </a:p>
              </p:txBody>
            </p:sp>
            <p:sp>
              <p:nvSpPr>
                <p:cNvPr id="37" name="Полилиния: фигура 36">
                  <a:extLst>
                    <a:ext uri="{FF2B5EF4-FFF2-40B4-BE49-F238E27FC236}">
                      <a16:creationId xmlns:a16="http://schemas.microsoft.com/office/drawing/2014/main" id="{2B7AB697-2852-4B50-BA86-D6B2C9CD51EE}"/>
                    </a:ext>
                  </a:extLst>
                </p:cNvPr>
                <p:cNvSpPr/>
                <p:nvPr/>
              </p:nvSpPr>
              <p:spPr>
                <a:xfrm>
                  <a:off x="13120310" y="7444214"/>
                  <a:ext cx="58647" cy="64180"/>
                </a:xfrm>
                <a:custGeom>
                  <a:avLst/>
                  <a:gdLst>
                    <a:gd name="connsiteX0" fmla="*/ 31537 w 58647"/>
                    <a:gd name="connsiteY0" fmla="*/ 64180 h 64180"/>
                    <a:gd name="connsiteX1" fmla="*/ 0 w 58647"/>
                    <a:gd name="connsiteY1" fmla="*/ 32090 h 64180"/>
                    <a:gd name="connsiteX2" fmla="*/ 31537 w 58647"/>
                    <a:gd name="connsiteY2" fmla="*/ 0 h 64180"/>
                    <a:gd name="connsiteX3" fmla="*/ 58279 w 58647"/>
                    <a:gd name="connsiteY3" fmla="*/ 15307 h 64180"/>
                    <a:gd name="connsiteX4" fmla="*/ 47766 w 58647"/>
                    <a:gd name="connsiteY4" fmla="*/ 21393 h 64180"/>
                    <a:gd name="connsiteX5" fmla="*/ 31537 w 58647"/>
                    <a:gd name="connsiteY5" fmla="*/ 11803 h 64180"/>
                    <a:gd name="connsiteX6" fmla="*/ 12910 w 58647"/>
                    <a:gd name="connsiteY6" fmla="*/ 32090 h 64180"/>
                    <a:gd name="connsiteX7" fmla="*/ 31537 w 58647"/>
                    <a:gd name="connsiteY7" fmla="*/ 52377 h 64180"/>
                    <a:gd name="connsiteX8" fmla="*/ 48504 w 58647"/>
                    <a:gd name="connsiteY8" fmla="*/ 42602 h 64180"/>
                    <a:gd name="connsiteX9" fmla="*/ 58648 w 58647"/>
                    <a:gd name="connsiteY9" fmla="*/ 48320 h 64180"/>
                    <a:gd name="connsiteX10" fmla="*/ 31537 w 58647"/>
                    <a:gd name="connsiteY10" fmla="*/ 6418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647" h="64180">
                      <a:moveTo>
                        <a:pt x="31537" y="64180"/>
                      </a:moveTo>
                      <a:cubicBezTo>
                        <a:pt x="13463" y="64180"/>
                        <a:pt x="0" y="51270"/>
                        <a:pt x="0" y="32090"/>
                      </a:cubicBezTo>
                      <a:cubicBezTo>
                        <a:pt x="0" y="12910"/>
                        <a:pt x="14570" y="0"/>
                        <a:pt x="31537" y="0"/>
                      </a:cubicBezTo>
                      <a:cubicBezTo>
                        <a:pt x="44631" y="0"/>
                        <a:pt x="53852" y="5717"/>
                        <a:pt x="58279" y="15307"/>
                      </a:cubicBezTo>
                      <a:lnTo>
                        <a:pt x="47766" y="21393"/>
                      </a:lnTo>
                      <a:cubicBezTo>
                        <a:pt x="43709" y="14754"/>
                        <a:pt x="38176" y="11803"/>
                        <a:pt x="31537" y="11803"/>
                      </a:cubicBezTo>
                      <a:cubicBezTo>
                        <a:pt x="21209" y="11803"/>
                        <a:pt x="12910" y="19734"/>
                        <a:pt x="12910" y="32090"/>
                      </a:cubicBezTo>
                      <a:cubicBezTo>
                        <a:pt x="12910" y="44631"/>
                        <a:pt x="20840" y="52377"/>
                        <a:pt x="31537" y="52377"/>
                      </a:cubicBezTo>
                      <a:cubicBezTo>
                        <a:pt x="40020" y="52377"/>
                        <a:pt x="44447" y="48320"/>
                        <a:pt x="48504" y="42602"/>
                      </a:cubicBezTo>
                      <a:lnTo>
                        <a:pt x="58648" y="48320"/>
                      </a:lnTo>
                      <a:cubicBezTo>
                        <a:pt x="52746" y="58094"/>
                        <a:pt x="44262" y="64180"/>
                        <a:pt x="31537" y="64180"/>
                      </a:cubicBezTo>
                      <a:close/>
                    </a:path>
                  </a:pathLst>
                </a:custGeom>
                <a:grpFill/>
                <a:ln w="1841" cap="flat">
                  <a:noFill/>
                  <a:prstDash val="solid"/>
                  <a:miter/>
                </a:ln>
              </p:spPr>
              <p:txBody>
                <a:bodyPr rtlCol="0" anchor="ctr"/>
                <a:lstStyle/>
                <a:p>
                  <a:endParaRPr lang="ru-RU" sz="1587"/>
                </a:p>
              </p:txBody>
            </p:sp>
            <p:sp>
              <p:nvSpPr>
                <p:cNvPr id="38" name="Полилиния: фигура 37">
                  <a:extLst>
                    <a:ext uri="{FF2B5EF4-FFF2-40B4-BE49-F238E27FC236}">
                      <a16:creationId xmlns:a16="http://schemas.microsoft.com/office/drawing/2014/main" id="{3F0DBDE7-CDDA-4DED-9055-D0D89641FF4C}"/>
                    </a:ext>
                  </a:extLst>
                </p:cNvPr>
                <p:cNvSpPr/>
                <p:nvPr/>
              </p:nvSpPr>
              <p:spPr>
                <a:xfrm>
                  <a:off x="13179879" y="7445874"/>
                  <a:ext cx="50717" cy="60860"/>
                </a:xfrm>
                <a:custGeom>
                  <a:avLst/>
                  <a:gdLst>
                    <a:gd name="connsiteX0" fmla="*/ 19180 w 50717"/>
                    <a:gd name="connsiteY0" fmla="*/ 11434 h 60860"/>
                    <a:gd name="connsiteX1" fmla="*/ 0 w 50717"/>
                    <a:gd name="connsiteY1" fmla="*/ 11434 h 60860"/>
                    <a:gd name="connsiteX2" fmla="*/ 0 w 50717"/>
                    <a:gd name="connsiteY2" fmla="*/ 0 h 60860"/>
                    <a:gd name="connsiteX3" fmla="*/ 50717 w 50717"/>
                    <a:gd name="connsiteY3" fmla="*/ 0 h 60860"/>
                    <a:gd name="connsiteX4" fmla="*/ 50717 w 50717"/>
                    <a:gd name="connsiteY4" fmla="*/ 11434 h 60860"/>
                    <a:gd name="connsiteX5" fmla="*/ 31906 w 50717"/>
                    <a:gd name="connsiteY5" fmla="*/ 11434 h 60860"/>
                    <a:gd name="connsiteX6" fmla="*/ 31906 w 50717"/>
                    <a:gd name="connsiteY6" fmla="*/ 60861 h 60860"/>
                    <a:gd name="connsiteX7" fmla="*/ 19365 w 50717"/>
                    <a:gd name="connsiteY7" fmla="*/ 60861 h 60860"/>
                    <a:gd name="connsiteX8" fmla="*/ 19365 w 50717"/>
                    <a:gd name="connsiteY8" fmla="*/ 11434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17" h="60860">
                      <a:moveTo>
                        <a:pt x="19180" y="11434"/>
                      </a:moveTo>
                      <a:lnTo>
                        <a:pt x="0" y="11434"/>
                      </a:lnTo>
                      <a:lnTo>
                        <a:pt x="0" y="0"/>
                      </a:lnTo>
                      <a:lnTo>
                        <a:pt x="50717" y="0"/>
                      </a:lnTo>
                      <a:lnTo>
                        <a:pt x="50717" y="11434"/>
                      </a:lnTo>
                      <a:lnTo>
                        <a:pt x="31906" y="11434"/>
                      </a:lnTo>
                      <a:lnTo>
                        <a:pt x="31906" y="60861"/>
                      </a:lnTo>
                      <a:lnTo>
                        <a:pt x="19365" y="60861"/>
                      </a:lnTo>
                      <a:lnTo>
                        <a:pt x="19365" y="11434"/>
                      </a:lnTo>
                      <a:close/>
                    </a:path>
                  </a:pathLst>
                </a:custGeom>
                <a:grpFill/>
                <a:ln w="1841" cap="flat">
                  <a:noFill/>
                  <a:prstDash val="solid"/>
                  <a:miter/>
                </a:ln>
              </p:spPr>
              <p:txBody>
                <a:bodyPr rtlCol="0" anchor="ctr"/>
                <a:lstStyle/>
                <a:p>
                  <a:endParaRPr lang="ru-RU" sz="1587"/>
                </a:p>
              </p:txBody>
            </p:sp>
            <p:sp>
              <p:nvSpPr>
                <p:cNvPr id="39" name="Полилиния: фигура 38">
                  <a:extLst>
                    <a:ext uri="{FF2B5EF4-FFF2-40B4-BE49-F238E27FC236}">
                      <a16:creationId xmlns:a16="http://schemas.microsoft.com/office/drawing/2014/main" id="{A55A6521-C97A-42B3-81CE-1023680ADFBB}"/>
                    </a:ext>
                  </a:extLst>
                </p:cNvPr>
                <p:cNvSpPr/>
                <p:nvPr/>
              </p:nvSpPr>
              <p:spPr>
                <a:xfrm>
                  <a:off x="13231150" y="7444214"/>
                  <a:ext cx="60676" cy="64180"/>
                </a:xfrm>
                <a:custGeom>
                  <a:avLst/>
                  <a:gdLst>
                    <a:gd name="connsiteX0" fmla="*/ 30984 w 60676"/>
                    <a:gd name="connsiteY0" fmla="*/ 53299 h 64180"/>
                    <a:gd name="connsiteX1" fmla="*/ 48320 w 60676"/>
                    <a:gd name="connsiteY1" fmla="*/ 43709 h 64180"/>
                    <a:gd name="connsiteX2" fmla="*/ 58279 w 60676"/>
                    <a:gd name="connsiteY2" fmla="*/ 49057 h 64180"/>
                    <a:gd name="connsiteX3" fmla="*/ 30799 w 60676"/>
                    <a:gd name="connsiteY3" fmla="*/ 64180 h 64180"/>
                    <a:gd name="connsiteX4" fmla="*/ 0 w 60676"/>
                    <a:gd name="connsiteY4" fmla="*/ 32090 h 64180"/>
                    <a:gd name="connsiteX5" fmla="*/ 31352 w 60676"/>
                    <a:gd name="connsiteY5" fmla="*/ 0 h 64180"/>
                    <a:gd name="connsiteX6" fmla="*/ 60676 w 60676"/>
                    <a:gd name="connsiteY6" fmla="*/ 30430 h 64180"/>
                    <a:gd name="connsiteX7" fmla="*/ 60676 w 60676"/>
                    <a:gd name="connsiteY7" fmla="*/ 34857 h 64180"/>
                    <a:gd name="connsiteX8" fmla="*/ 12172 w 60676"/>
                    <a:gd name="connsiteY8" fmla="*/ 34857 h 64180"/>
                    <a:gd name="connsiteX9" fmla="*/ 30984 w 60676"/>
                    <a:gd name="connsiteY9" fmla="*/ 53299 h 64180"/>
                    <a:gd name="connsiteX10" fmla="*/ 12541 w 60676"/>
                    <a:gd name="connsiteY10" fmla="*/ 24898 h 64180"/>
                    <a:gd name="connsiteX11" fmla="*/ 48689 w 60676"/>
                    <a:gd name="connsiteY11" fmla="*/ 24898 h 64180"/>
                    <a:gd name="connsiteX12" fmla="*/ 30984 w 60676"/>
                    <a:gd name="connsiteY12" fmla="*/ 9959 h 64180"/>
                    <a:gd name="connsiteX13" fmla="*/ 12541 w 60676"/>
                    <a:gd name="connsiteY13" fmla="*/ 24898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676" h="64180">
                      <a:moveTo>
                        <a:pt x="30984" y="53299"/>
                      </a:moveTo>
                      <a:cubicBezTo>
                        <a:pt x="40389" y="53299"/>
                        <a:pt x="44262" y="49057"/>
                        <a:pt x="48320" y="43709"/>
                      </a:cubicBezTo>
                      <a:lnTo>
                        <a:pt x="58279" y="49057"/>
                      </a:lnTo>
                      <a:cubicBezTo>
                        <a:pt x="52562" y="58648"/>
                        <a:pt x="44262" y="64180"/>
                        <a:pt x="30799" y="64180"/>
                      </a:cubicBezTo>
                      <a:cubicBezTo>
                        <a:pt x="14016" y="64180"/>
                        <a:pt x="0" y="51270"/>
                        <a:pt x="0" y="32090"/>
                      </a:cubicBezTo>
                      <a:cubicBezTo>
                        <a:pt x="0" y="13094"/>
                        <a:pt x="14016" y="0"/>
                        <a:pt x="31352" y="0"/>
                      </a:cubicBezTo>
                      <a:cubicBezTo>
                        <a:pt x="49057" y="0"/>
                        <a:pt x="60676" y="12541"/>
                        <a:pt x="60676" y="30430"/>
                      </a:cubicBezTo>
                      <a:lnTo>
                        <a:pt x="60676" y="34857"/>
                      </a:lnTo>
                      <a:lnTo>
                        <a:pt x="12172" y="34857"/>
                      </a:lnTo>
                      <a:cubicBezTo>
                        <a:pt x="13094" y="45553"/>
                        <a:pt x="20471" y="53299"/>
                        <a:pt x="30984" y="53299"/>
                      </a:cubicBezTo>
                      <a:close/>
                      <a:moveTo>
                        <a:pt x="12541" y="24898"/>
                      </a:moveTo>
                      <a:lnTo>
                        <a:pt x="48689" y="24898"/>
                      </a:lnTo>
                      <a:cubicBezTo>
                        <a:pt x="47766" y="15307"/>
                        <a:pt x="40389" y="9959"/>
                        <a:pt x="30984" y="9959"/>
                      </a:cubicBezTo>
                      <a:cubicBezTo>
                        <a:pt x="21762" y="9775"/>
                        <a:pt x="14570" y="16414"/>
                        <a:pt x="12541" y="24898"/>
                      </a:cubicBezTo>
                      <a:close/>
                    </a:path>
                  </a:pathLst>
                </a:custGeom>
                <a:grpFill/>
                <a:ln w="1841" cap="flat">
                  <a:noFill/>
                  <a:prstDash val="solid"/>
                  <a:miter/>
                </a:ln>
              </p:spPr>
              <p:txBody>
                <a:bodyPr rtlCol="0" anchor="ctr"/>
                <a:lstStyle/>
                <a:p>
                  <a:endParaRPr lang="ru-RU" sz="1587"/>
                </a:p>
              </p:txBody>
            </p:sp>
            <p:sp>
              <p:nvSpPr>
                <p:cNvPr id="40" name="Полилиния: фигура 39">
                  <a:extLst>
                    <a:ext uri="{FF2B5EF4-FFF2-40B4-BE49-F238E27FC236}">
                      <a16:creationId xmlns:a16="http://schemas.microsoft.com/office/drawing/2014/main" id="{FE2BF73B-7247-4776-BDBE-8D23D6D459D1}"/>
                    </a:ext>
                  </a:extLst>
                </p:cNvPr>
                <p:cNvSpPr/>
                <p:nvPr/>
              </p:nvSpPr>
              <p:spPr>
                <a:xfrm>
                  <a:off x="13300494" y="7424111"/>
                  <a:ext cx="54405" cy="82622"/>
                </a:xfrm>
                <a:custGeom>
                  <a:avLst/>
                  <a:gdLst>
                    <a:gd name="connsiteX0" fmla="*/ 0 w 54405"/>
                    <a:gd name="connsiteY0" fmla="*/ 21762 h 82622"/>
                    <a:gd name="connsiteX1" fmla="*/ 12172 w 54405"/>
                    <a:gd name="connsiteY1" fmla="*/ 21762 h 82622"/>
                    <a:gd name="connsiteX2" fmla="*/ 12172 w 54405"/>
                    <a:gd name="connsiteY2" fmla="*/ 65656 h 82622"/>
                    <a:gd name="connsiteX3" fmla="*/ 41127 w 54405"/>
                    <a:gd name="connsiteY3" fmla="*/ 21762 h 82622"/>
                    <a:gd name="connsiteX4" fmla="*/ 54406 w 54405"/>
                    <a:gd name="connsiteY4" fmla="*/ 21762 h 82622"/>
                    <a:gd name="connsiteX5" fmla="*/ 54406 w 54405"/>
                    <a:gd name="connsiteY5" fmla="*/ 82623 h 82622"/>
                    <a:gd name="connsiteX6" fmla="*/ 42234 w 54405"/>
                    <a:gd name="connsiteY6" fmla="*/ 82623 h 82622"/>
                    <a:gd name="connsiteX7" fmla="*/ 42234 w 54405"/>
                    <a:gd name="connsiteY7" fmla="*/ 38730 h 82622"/>
                    <a:gd name="connsiteX8" fmla="*/ 13279 w 54405"/>
                    <a:gd name="connsiteY8" fmla="*/ 82623 h 82622"/>
                    <a:gd name="connsiteX9" fmla="*/ 0 w 54405"/>
                    <a:gd name="connsiteY9" fmla="*/ 82623 h 82622"/>
                    <a:gd name="connsiteX10" fmla="*/ 0 w 54405"/>
                    <a:gd name="connsiteY10" fmla="*/ 21762 h 82622"/>
                    <a:gd name="connsiteX11" fmla="*/ 13832 w 54405"/>
                    <a:gd name="connsiteY11" fmla="*/ 0 h 82622"/>
                    <a:gd name="connsiteX12" fmla="*/ 22500 w 54405"/>
                    <a:gd name="connsiteY12" fmla="*/ 0 h 82622"/>
                    <a:gd name="connsiteX13" fmla="*/ 27111 w 54405"/>
                    <a:gd name="connsiteY13" fmla="*/ 5348 h 82622"/>
                    <a:gd name="connsiteX14" fmla="*/ 31906 w 54405"/>
                    <a:gd name="connsiteY14" fmla="*/ 0 h 82622"/>
                    <a:gd name="connsiteX15" fmla="*/ 40574 w 54405"/>
                    <a:gd name="connsiteY15" fmla="*/ 0 h 82622"/>
                    <a:gd name="connsiteX16" fmla="*/ 27295 w 54405"/>
                    <a:gd name="connsiteY16" fmla="*/ 13279 h 82622"/>
                    <a:gd name="connsiteX17" fmla="*/ 13832 w 54405"/>
                    <a:gd name="connsiteY17" fmla="*/ 0 h 8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405" h="82622">
                      <a:moveTo>
                        <a:pt x="0" y="21762"/>
                      </a:moveTo>
                      <a:lnTo>
                        <a:pt x="12172" y="21762"/>
                      </a:lnTo>
                      <a:lnTo>
                        <a:pt x="12172" y="65656"/>
                      </a:lnTo>
                      <a:lnTo>
                        <a:pt x="41127" y="21762"/>
                      </a:lnTo>
                      <a:lnTo>
                        <a:pt x="54406" y="21762"/>
                      </a:lnTo>
                      <a:lnTo>
                        <a:pt x="54406" y="82623"/>
                      </a:lnTo>
                      <a:lnTo>
                        <a:pt x="42234" y="82623"/>
                      </a:lnTo>
                      <a:lnTo>
                        <a:pt x="42234" y="38730"/>
                      </a:lnTo>
                      <a:lnTo>
                        <a:pt x="13279" y="82623"/>
                      </a:lnTo>
                      <a:lnTo>
                        <a:pt x="0" y="82623"/>
                      </a:lnTo>
                      <a:lnTo>
                        <a:pt x="0" y="21762"/>
                      </a:lnTo>
                      <a:close/>
                      <a:moveTo>
                        <a:pt x="13832" y="0"/>
                      </a:moveTo>
                      <a:lnTo>
                        <a:pt x="22500" y="0"/>
                      </a:lnTo>
                      <a:cubicBezTo>
                        <a:pt x="22500" y="3135"/>
                        <a:pt x="24160" y="5348"/>
                        <a:pt x="27111" y="5348"/>
                      </a:cubicBezTo>
                      <a:cubicBezTo>
                        <a:pt x="30246" y="5348"/>
                        <a:pt x="31906" y="3135"/>
                        <a:pt x="31906" y="0"/>
                      </a:cubicBezTo>
                      <a:lnTo>
                        <a:pt x="40574" y="0"/>
                      </a:lnTo>
                      <a:cubicBezTo>
                        <a:pt x="40574" y="7746"/>
                        <a:pt x="35225" y="13279"/>
                        <a:pt x="27295" y="13279"/>
                      </a:cubicBezTo>
                      <a:cubicBezTo>
                        <a:pt x="19180" y="13094"/>
                        <a:pt x="13832" y="7746"/>
                        <a:pt x="13832" y="0"/>
                      </a:cubicBezTo>
                      <a:close/>
                    </a:path>
                  </a:pathLst>
                </a:custGeom>
                <a:grpFill/>
                <a:ln w="1841" cap="flat">
                  <a:noFill/>
                  <a:prstDash val="solid"/>
                  <a:miter/>
                </a:ln>
              </p:spPr>
              <p:txBody>
                <a:bodyPr rtlCol="0" anchor="ctr"/>
                <a:lstStyle/>
                <a:p>
                  <a:endParaRPr lang="ru-RU" sz="1587"/>
                </a:p>
              </p:txBody>
            </p:sp>
          </p:grpSp>
        </p:grpSp>
        <p:grpSp>
          <p:nvGrpSpPr>
            <p:cNvPr id="41" name="Рисунок 3">
              <a:extLst>
                <a:ext uri="{FF2B5EF4-FFF2-40B4-BE49-F238E27FC236}">
                  <a16:creationId xmlns:a16="http://schemas.microsoft.com/office/drawing/2014/main" id="{9698A90A-8580-4721-8F67-6BDCD3D35040}"/>
                </a:ext>
              </a:extLst>
            </p:cNvPr>
            <p:cNvGrpSpPr/>
            <p:nvPr/>
          </p:nvGrpSpPr>
          <p:grpSpPr>
            <a:xfrm>
              <a:off x="11590689" y="7057657"/>
              <a:ext cx="270357" cy="448893"/>
              <a:chOff x="11590689" y="7057657"/>
              <a:chExt cx="270357" cy="448893"/>
            </a:xfrm>
          </p:grpSpPr>
          <p:sp>
            <p:nvSpPr>
              <p:cNvPr id="42" name="Полилиния: фигура 41">
                <a:extLst>
                  <a:ext uri="{FF2B5EF4-FFF2-40B4-BE49-F238E27FC236}">
                    <a16:creationId xmlns:a16="http://schemas.microsoft.com/office/drawing/2014/main" id="{6FF3FA61-53BB-4781-8998-56475D981F47}"/>
                  </a:ext>
                </a:extLst>
              </p:cNvPr>
              <p:cNvSpPr/>
              <p:nvPr/>
            </p:nvSpPr>
            <p:spPr>
              <a:xfrm>
                <a:off x="11599894" y="7391284"/>
                <a:ext cx="200107" cy="115266"/>
              </a:xfrm>
              <a:custGeom>
                <a:avLst/>
                <a:gdLst>
                  <a:gd name="connsiteX0" fmla="*/ 12914 w 200107"/>
                  <a:gd name="connsiteY0" fmla="*/ 113238 h 115266"/>
                  <a:gd name="connsiteX1" fmla="*/ 12914 w 200107"/>
                  <a:gd name="connsiteY1" fmla="*/ 113238 h 115266"/>
                  <a:gd name="connsiteX2" fmla="*/ 12914 w 200107"/>
                  <a:gd name="connsiteY2" fmla="*/ 113238 h 115266"/>
                  <a:gd name="connsiteX3" fmla="*/ 12914 w 200107"/>
                  <a:gd name="connsiteY3" fmla="*/ 113238 h 115266"/>
                  <a:gd name="connsiteX4" fmla="*/ 13652 w 200107"/>
                  <a:gd name="connsiteY4" fmla="*/ 113607 h 115266"/>
                  <a:gd name="connsiteX5" fmla="*/ 14574 w 200107"/>
                  <a:gd name="connsiteY5" fmla="*/ 113791 h 115266"/>
                  <a:gd name="connsiteX6" fmla="*/ 24533 w 200107"/>
                  <a:gd name="connsiteY6" fmla="*/ 115266 h 115266"/>
                  <a:gd name="connsiteX7" fmla="*/ 42054 w 200107"/>
                  <a:gd name="connsiteY7" fmla="*/ 115266 h 115266"/>
                  <a:gd name="connsiteX8" fmla="*/ 110292 w 200107"/>
                  <a:gd name="connsiteY8" fmla="*/ 115266 h 115266"/>
                  <a:gd name="connsiteX9" fmla="*/ 200107 w 200107"/>
                  <a:gd name="connsiteY9" fmla="*/ 115266 h 115266"/>
                  <a:gd name="connsiteX10" fmla="*/ 85025 w 200107"/>
                  <a:gd name="connsiteY10" fmla="*/ 0 h 115266"/>
                  <a:gd name="connsiteX11" fmla="*/ 85025 w 200107"/>
                  <a:gd name="connsiteY11" fmla="*/ 0 h 115266"/>
                  <a:gd name="connsiteX12" fmla="*/ 85025 w 200107"/>
                  <a:gd name="connsiteY12" fmla="*/ 0 h 115266"/>
                  <a:gd name="connsiteX13" fmla="*/ 39287 w 200107"/>
                  <a:gd name="connsiteY13" fmla="*/ 45369 h 115266"/>
                  <a:gd name="connsiteX14" fmla="*/ 17894 w 200107"/>
                  <a:gd name="connsiteY14" fmla="*/ 66762 h 115266"/>
                  <a:gd name="connsiteX15" fmla="*/ 5722 w 200107"/>
                  <a:gd name="connsiteY15" fmla="*/ 78934 h 115266"/>
                  <a:gd name="connsiteX16" fmla="*/ 5722 w 200107"/>
                  <a:gd name="connsiteY16" fmla="*/ 78934 h 115266"/>
                  <a:gd name="connsiteX17" fmla="*/ 5722 w 200107"/>
                  <a:gd name="connsiteY17" fmla="*/ 78934 h 115266"/>
                  <a:gd name="connsiteX18" fmla="*/ 5 w 200107"/>
                  <a:gd name="connsiteY18" fmla="*/ 93873 h 115266"/>
                  <a:gd name="connsiteX19" fmla="*/ 12914 w 200107"/>
                  <a:gd name="connsiteY19" fmla="*/ 113238 h 11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0107" h="115266">
                    <a:moveTo>
                      <a:pt x="12914" y="113238"/>
                    </a:moveTo>
                    <a:lnTo>
                      <a:pt x="12914" y="113238"/>
                    </a:lnTo>
                    <a:lnTo>
                      <a:pt x="12914" y="113238"/>
                    </a:lnTo>
                    <a:cubicBezTo>
                      <a:pt x="12914" y="113238"/>
                      <a:pt x="12914" y="113238"/>
                      <a:pt x="12914" y="113238"/>
                    </a:cubicBezTo>
                    <a:cubicBezTo>
                      <a:pt x="13283" y="113422"/>
                      <a:pt x="13468" y="113422"/>
                      <a:pt x="13652" y="113607"/>
                    </a:cubicBezTo>
                    <a:cubicBezTo>
                      <a:pt x="13837" y="113607"/>
                      <a:pt x="14205" y="113791"/>
                      <a:pt x="14574" y="113791"/>
                    </a:cubicBezTo>
                    <a:cubicBezTo>
                      <a:pt x="17710" y="114713"/>
                      <a:pt x="21029" y="115266"/>
                      <a:pt x="24533" y="115266"/>
                    </a:cubicBezTo>
                    <a:cubicBezTo>
                      <a:pt x="24533" y="115266"/>
                      <a:pt x="31173" y="115266"/>
                      <a:pt x="42054" y="115266"/>
                    </a:cubicBezTo>
                    <a:cubicBezTo>
                      <a:pt x="58468" y="115266"/>
                      <a:pt x="84287" y="115266"/>
                      <a:pt x="110292" y="115266"/>
                    </a:cubicBezTo>
                    <a:cubicBezTo>
                      <a:pt x="154738" y="115266"/>
                      <a:pt x="200107" y="115266"/>
                      <a:pt x="200107" y="115266"/>
                    </a:cubicBezTo>
                    <a:lnTo>
                      <a:pt x="85025" y="0"/>
                    </a:lnTo>
                    <a:lnTo>
                      <a:pt x="85025" y="0"/>
                    </a:lnTo>
                    <a:cubicBezTo>
                      <a:pt x="85025" y="0"/>
                      <a:pt x="85025" y="0"/>
                      <a:pt x="85025" y="0"/>
                    </a:cubicBezTo>
                    <a:cubicBezTo>
                      <a:pt x="63816" y="21209"/>
                      <a:pt x="49615" y="35041"/>
                      <a:pt x="39287" y="45369"/>
                    </a:cubicBezTo>
                    <a:cubicBezTo>
                      <a:pt x="30066" y="54590"/>
                      <a:pt x="23796" y="60861"/>
                      <a:pt x="17894" y="66762"/>
                    </a:cubicBezTo>
                    <a:cubicBezTo>
                      <a:pt x="10517" y="74139"/>
                      <a:pt x="5722" y="78934"/>
                      <a:pt x="5722" y="78934"/>
                    </a:cubicBezTo>
                    <a:lnTo>
                      <a:pt x="5722" y="78934"/>
                    </a:lnTo>
                    <a:cubicBezTo>
                      <a:pt x="5722" y="78934"/>
                      <a:pt x="5722" y="78934"/>
                      <a:pt x="5722" y="78934"/>
                    </a:cubicBezTo>
                    <a:cubicBezTo>
                      <a:pt x="2218" y="82807"/>
                      <a:pt x="5" y="88156"/>
                      <a:pt x="5" y="93873"/>
                    </a:cubicBezTo>
                    <a:cubicBezTo>
                      <a:pt x="-180" y="102910"/>
                      <a:pt x="5169" y="110102"/>
                      <a:pt x="12914" y="113238"/>
                    </a:cubicBezTo>
                    <a:close/>
                  </a:path>
                </a:pathLst>
              </a:custGeom>
              <a:solidFill>
                <a:schemeClr val="bg1"/>
              </a:solidFill>
              <a:ln w="1841" cap="flat">
                <a:noFill/>
                <a:prstDash val="solid"/>
                <a:miter/>
              </a:ln>
            </p:spPr>
            <p:txBody>
              <a:bodyPr rtlCol="0" anchor="ctr"/>
              <a:lstStyle/>
              <a:p>
                <a:endParaRPr lang="ru-RU" sz="1587"/>
              </a:p>
            </p:txBody>
          </p:sp>
          <p:sp>
            <p:nvSpPr>
              <p:cNvPr id="43" name="Полилиния: фигура 42">
                <a:extLst>
                  <a:ext uri="{FF2B5EF4-FFF2-40B4-BE49-F238E27FC236}">
                    <a16:creationId xmlns:a16="http://schemas.microsoft.com/office/drawing/2014/main" id="{A15E3FE0-83B0-444D-A10B-EA610AD02830}"/>
                  </a:ext>
                </a:extLst>
              </p:cNvPr>
              <p:cNvSpPr/>
              <p:nvPr/>
            </p:nvSpPr>
            <p:spPr>
              <a:xfrm>
                <a:off x="11590689" y="7057657"/>
                <a:ext cx="270357" cy="446864"/>
              </a:xfrm>
              <a:custGeom>
                <a:avLst/>
                <a:gdLst>
                  <a:gd name="connsiteX0" fmla="*/ 9025 w 270357"/>
                  <a:gd name="connsiteY0" fmla="*/ 427684 h 446864"/>
                  <a:gd name="connsiteX1" fmla="*/ 14742 w 270357"/>
                  <a:gd name="connsiteY1" fmla="*/ 412746 h 446864"/>
                  <a:gd name="connsiteX2" fmla="*/ 14742 w 270357"/>
                  <a:gd name="connsiteY2" fmla="*/ 412746 h 446864"/>
                  <a:gd name="connsiteX3" fmla="*/ 14742 w 270357"/>
                  <a:gd name="connsiteY3" fmla="*/ 412746 h 446864"/>
                  <a:gd name="connsiteX4" fmla="*/ 26914 w 270357"/>
                  <a:gd name="connsiteY4" fmla="*/ 400574 h 446864"/>
                  <a:gd name="connsiteX5" fmla="*/ 48308 w 270357"/>
                  <a:gd name="connsiteY5" fmla="*/ 379180 h 446864"/>
                  <a:gd name="connsiteX6" fmla="*/ 94045 w 270357"/>
                  <a:gd name="connsiteY6" fmla="*/ 333811 h 446864"/>
                  <a:gd name="connsiteX7" fmla="*/ 94045 w 270357"/>
                  <a:gd name="connsiteY7" fmla="*/ 333811 h 446864"/>
                  <a:gd name="connsiteX8" fmla="*/ 94045 w 270357"/>
                  <a:gd name="connsiteY8" fmla="*/ 333811 h 446864"/>
                  <a:gd name="connsiteX9" fmla="*/ 114701 w 270357"/>
                  <a:gd name="connsiteY9" fmla="*/ 313156 h 446864"/>
                  <a:gd name="connsiteX10" fmla="*/ 115070 w 270357"/>
                  <a:gd name="connsiteY10" fmla="*/ 312787 h 446864"/>
                  <a:gd name="connsiteX11" fmla="*/ 270357 w 270357"/>
                  <a:gd name="connsiteY11" fmla="*/ 158053 h 446864"/>
                  <a:gd name="connsiteX12" fmla="*/ 112673 w 270357"/>
                  <a:gd name="connsiteY12" fmla="*/ 0 h 446864"/>
                  <a:gd name="connsiteX13" fmla="*/ 23226 w 270357"/>
                  <a:gd name="connsiteY13" fmla="*/ 89447 h 446864"/>
                  <a:gd name="connsiteX14" fmla="*/ 172 w 270357"/>
                  <a:gd name="connsiteY14" fmla="*/ 169672 h 446864"/>
                  <a:gd name="connsiteX15" fmla="*/ 172 w 270357"/>
                  <a:gd name="connsiteY15" fmla="*/ 415328 h 446864"/>
                  <a:gd name="connsiteX16" fmla="*/ 22119 w 270357"/>
                  <a:gd name="connsiteY16" fmla="*/ 446865 h 446864"/>
                  <a:gd name="connsiteX17" fmla="*/ 22119 w 270357"/>
                  <a:gd name="connsiteY17" fmla="*/ 446865 h 446864"/>
                  <a:gd name="connsiteX18" fmla="*/ 9025 w 270357"/>
                  <a:gd name="connsiteY18" fmla="*/ 427684 h 44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0357" h="446864">
                    <a:moveTo>
                      <a:pt x="9025" y="427684"/>
                    </a:moveTo>
                    <a:cubicBezTo>
                      <a:pt x="9025" y="422152"/>
                      <a:pt x="11238" y="416619"/>
                      <a:pt x="14742" y="412746"/>
                    </a:cubicBezTo>
                    <a:cubicBezTo>
                      <a:pt x="14742" y="412746"/>
                      <a:pt x="14742" y="412746"/>
                      <a:pt x="14742" y="412746"/>
                    </a:cubicBezTo>
                    <a:lnTo>
                      <a:pt x="14742" y="412746"/>
                    </a:lnTo>
                    <a:cubicBezTo>
                      <a:pt x="14742" y="412746"/>
                      <a:pt x="19722" y="407766"/>
                      <a:pt x="26914" y="400574"/>
                    </a:cubicBezTo>
                    <a:cubicBezTo>
                      <a:pt x="32816" y="394672"/>
                      <a:pt x="39086" y="388402"/>
                      <a:pt x="48308" y="379180"/>
                    </a:cubicBezTo>
                    <a:cubicBezTo>
                      <a:pt x="58820" y="368852"/>
                      <a:pt x="72836" y="354836"/>
                      <a:pt x="94045" y="333811"/>
                    </a:cubicBezTo>
                    <a:cubicBezTo>
                      <a:pt x="94045" y="333811"/>
                      <a:pt x="94045" y="333811"/>
                      <a:pt x="94045" y="333811"/>
                    </a:cubicBezTo>
                    <a:lnTo>
                      <a:pt x="94045" y="333811"/>
                    </a:lnTo>
                    <a:cubicBezTo>
                      <a:pt x="100316" y="327541"/>
                      <a:pt x="107140" y="320717"/>
                      <a:pt x="114701" y="313156"/>
                    </a:cubicBezTo>
                    <a:cubicBezTo>
                      <a:pt x="114886" y="312971"/>
                      <a:pt x="115070" y="312971"/>
                      <a:pt x="115070" y="312787"/>
                    </a:cubicBezTo>
                    <a:cubicBezTo>
                      <a:pt x="149558" y="278484"/>
                      <a:pt x="198615" y="229795"/>
                      <a:pt x="270357" y="158053"/>
                    </a:cubicBezTo>
                    <a:lnTo>
                      <a:pt x="112673" y="0"/>
                    </a:lnTo>
                    <a:lnTo>
                      <a:pt x="23226" y="89447"/>
                    </a:lnTo>
                    <a:cubicBezTo>
                      <a:pt x="-3516" y="116189"/>
                      <a:pt x="172" y="133709"/>
                      <a:pt x="172" y="169672"/>
                    </a:cubicBezTo>
                    <a:cubicBezTo>
                      <a:pt x="172" y="205635"/>
                      <a:pt x="172" y="415328"/>
                      <a:pt x="172" y="415328"/>
                    </a:cubicBezTo>
                    <a:cubicBezTo>
                      <a:pt x="172" y="429898"/>
                      <a:pt x="9394" y="442254"/>
                      <a:pt x="22119" y="446865"/>
                    </a:cubicBezTo>
                    <a:lnTo>
                      <a:pt x="22119" y="446865"/>
                    </a:lnTo>
                    <a:cubicBezTo>
                      <a:pt x="14373" y="443730"/>
                      <a:pt x="9025" y="436537"/>
                      <a:pt x="9025" y="427684"/>
                    </a:cubicBezTo>
                    <a:close/>
                  </a:path>
                </a:pathLst>
              </a:custGeom>
              <a:solidFill>
                <a:srgbClr val="7700FF"/>
              </a:solidFill>
              <a:ln w="1841"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41132088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Титул">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7B18C5BD-0E0F-4FDB-96F4-4050167F7DC1}"/>
              </a:ext>
            </a:extLst>
          </p:cNvPr>
          <p:cNvSpPr>
            <a:spLocks noGrp="1"/>
          </p:cNvSpPr>
          <p:nvPr>
            <p:ph type="pic" sz="quarter" idx="10"/>
          </p:nvPr>
        </p:nvSpPr>
        <p:spPr>
          <a:xfrm>
            <a:off x="0" y="0"/>
            <a:ext cx="12192000" cy="6858000"/>
          </a:xfrm>
          <a:prstGeom prst="rect">
            <a:avLst/>
          </a:prstGeom>
          <a:solidFill>
            <a:schemeClr val="bg2"/>
          </a:solidFill>
        </p:spPr>
        <p:txBody>
          <a:bodyPr anchor="ctr"/>
          <a:lstStyle>
            <a:lvl1pPr algn="ctr">
              <a:defRPr/>
            </a:lvl1pPr>
          </a:lstStyle>
          <a:p>
            <a:endParaRPr lang="ru-RU" dirty="0"/>
          </a:p>
        </p:txBody>
      </p:sp>
      <p:sp>
        <p:nvSpPr>
          <p:cNvPr id="14" name="Заголовок 1">
            <a:extLst>
              <a:ext uri="{FF2B5EF4-FFF2-40B4-BE49-F238E27FC236}">
                <a16:creationId xmlns:a16="http://schemas.microsoft.com/office/drawing/2014/main" id="{EE4FCB7A-ABC9-47ED-AC6B-512184217F5A}"/>
              </a:ext>
            </a:extLst>
          </p:cNvPr>
          <p:cNvSpPr>
            <a:spLocks noGrp="1"/>
          </p:cNvSpPr>
          <p:nvPr>
            <p:ph type="title" hasCustomPrompt="1"/>
          </p:nvPr>
        </p:nvSpPr>
        <p:spPr>
          <a:xfrm>
            <a:off x="417514" y="1166813"/>
            <a:ext cx="4253066" cy="556366"/>
          </a:xfrm>
          <a:prstGeom prst="rect">
            <a:avLst/>
          </a:prstGeom>
          <a:noFill/>
        </p:spPr>
        <p:txBody>
          <a:bodyPr wrap="none" lIns="0" tIns="72000" rIns="72000" bIns="0">
            <a:spAutoFit/>
          </a:bodyPr>
          <a:lstStyle>
            <a:lvl1pPr>
              <a:lnSpc>
                <a:spcPts val="3702"/>
              </a:lnSpc>
              <a:defRPr sz="3526">
                <a:solidFill>
                  <a:schemeClr val="tx1"/>
                </a:solidFill>
              </a:defRPr>
            </a:lvl1pPr>
          </a:lstStyle>
          <a:p>
            <a:r>
              <a:rPr lang="ru-RU" dirty="0"/>
              <a:t>Заголовок раздела</a:t>
            </a:r>
          </a:p>
        </p:txBody>
      </p:sp>
    </p:spTree>
    <p:extLst>
      <p:ext uri="{BB962C8B-B14F-4D97-AF65-F5344CB8AC3E}">
        <p14:creationId xmlns:p14="http://schemas.microsoft.com/office/powerpoint/2010/main" val="32345035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Титул">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7B18C5BD-0E0F-4FDB-96F4-4050167F7DC1}"/>
              </a:ext>
            </a:extLst>
          </p:cNvPr>
          <p:cNvSpPr>
            <a:spLocks noGrp="1"/>
          </p:cNvSpPr>
          <p:nvPr>
            <p:ph type="pic" sz="quarter" idx="10"/>
          </p:nvPr>
        </p:nvSpPr>
        <p:spPr>
          <a:xfrm>
            <a:off x="0" y="0"/>
            <a:ext cx="12192000" cy="6858000"/>
          </a:xfrm>
          <a:prstGeom prst="rect">
            <a:avLst/>
          </a:prstGeom>
          <a:solidFill>
            <a:schemeClr val="bg2">
              <a:lumMod val="25000"/>
            </a:schemeClr>
          </a:solidFill>
        </p:spPr>
        <p:txBody>
          <a:bodyPr anchor="ctr"/>
          <a:lstStyle>
            <a:lvl1pPr algn="ctr">
              <a:defRPr>
                <a:solidFill>
                  <a:schemeClr val="bg1"/>
                </a:solidFill>
              </a:defRPr>
            </a:lvl1pPr>
          </a:lstStyle>
          <a:p>
            <a:endParaRPr lang="ru-RU" dirty="0"/>
          </a:p>
        </p:txBody>
      </p:sp>
      <p:sp>
        <p:nvSpPr>
          <p:cNvPr id="14" name="Заголовок 1">
            <a:extLst>
              <a:ext uri="{FF2B5EF4-FFF2-40B4-BE49-F238E27FC236}">
                <a16:creationId xmlns:a16="http://schemas.microsoft.com/office/drawing/2014/main" id="{EE4FCB7A-ABC9-47ED-AC6B-512184217F5A}"/>
              </a:ext>
            </a:extLst>
          </p:cNvPr>
          <p:cNvSpPr>
            <a:spLocks noGrp="1"/>
          </p:cNvSpPr>
          <p:nvPr>
            <p:ph type="title" hasCustomPrompt="1"/>
          </p:nvPr>
        </p:nvSpPr>
        <p:spPr>
          <a:xfrm>
            <a:off x="417514" y="1166813"/>
            <a:ext cx="4253066" cy="556366"/>
          </a:xfrm>
          <a:prstGeom prst="rect">
            <a:avLst/>
          </a:prstGeom>
          <a:noFill/>
        </p:spPr>
        <p:txBody>
          <a:bodyPr wrap="none" lIns="0" tIns="72000" rIns="72000" bIns="0">
            <a:spAutoFit/>
          </a:bodyPr>
          <a:lstStyle>
            <a:lvl1pPr>
              <a:lnSpc>
                <a:spcPts val="3702"/>
              </a:lnSpc>
              <a:defRPr sz="3526">
                <a:solidFill>
                  <a:schemeClr val="bg1"/>
                </a:solidFill>
              </a:defRPr>
            </a:lvl1pPr>
          </a:lstStyle>
          <a:p>
            <a:r>
              <a:rPr lang="ru-RU" dirty="0"/>
              <a:t>Заголовок раздела</a:t>
            </a:r>
          </a:p>
        </p:txBody>
      </p:sp>
    </p:spTree>
    <p:extLst>
      <p:ext uri="{BB962C8B-B14F-4D97-AF65-F5344CB8AC3E}">
        <p14:creationId xmlns:p14="http://schemas.microsoft.com/office/powerpoint/2010/main" val="12240262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Титул_2">
    <p:bg>
      <p:bgPr>
        <a:solidFill>
          <a:schemeClr val="accent2"/>
        </a:solidFill>
        <a:effectLst/>
      </p:bgPr>
    </p:bg>
    <p:spTree>
      <p:nvGrpSpPr>
        <p:cNvPr id="1" name=""/>
        <p:cNvGrpSpPr/>
        <p:nvPr/>
      </p:nvGrpSpPr>
      <p:grpSpPr>
        <a:xfrm>
          <a:off x="0" y="0"/>
          <a:ext cx="0" cy="0"/>
          <a:chOff x="0" y="0"/>
          <a:chExt cx="0" cy="0"/>
        </a:xfrm>
      </p:grpSpPr>
      <p:sp>
        <p:nvSpPr>
          <p:cNvPr id="3" name="Заголовок 1">
            <a:extLst>
              <a:ext uri="{FF2B5EF4-FFF2-40B4-BE49-F238E27FC236}">
                <a16:creationId xmlns:a16="http://schemas.microsoft.com/office/drawing/2014/main" id="{3A53D98D-3206-41D6-B4C4-53297D855AE2}"/>
              </a:ext>
            </a:extLst>
          </p:cNvPr>
          <p:cNvSpPr>
            <a:spLocks noGrp="1"/>
          </p:cNvSpPr>
          <p:nvPr>
            <p:ph type="title" hasCustomPrompt="1"/>
          </p:nvPr>
        </p:nvSpPr>
        <p:spPr>
          <a:xfrm>
            <a:off x="417514" y="1166813"/>
            <a:ext cx="4253066" cy="556366"/>
          </a:xfrm>
          <a:prstGeom prst="rect">
            <a:avLst/>
          </a:prstGeom>
          <a:noFill/>
        </p:spPr>
        <p:txBody>
          <a:bodyPr wrap="none" lIns="0" tIns="72000" rIns="72000" bIns="0">
            <a:spAutoFit/>
          </a:bodyPr>
          <a:lstStyle>
            <a:lvl1pPr>
              <a:lnSpc>
                <a:spcPts val="3702"/>
              </a:lnSpc>
              <a:defRPr sz="3526">
                <a:solidFill>
                  <a:schemeClr val="bg1"/>
                </a:solidFill>
              </a:defRPr>
            </a:lvl1pPr>
          </a:lstStyle>
          <a:p>
            <a:r>
              <a:rPr lang="ru-RU" dirty="0"/>
              <a:t>Заголовок раздела</a:t>
            </a:r>
          </a:p>
        </p:txBody>
      </p:sp>
      <p:grpSp>
        <p:nvGrpSpPr>
          <p:cNvPr id="2" name="Группа 1">
            <a:extLst>
              <a:ext uri="{FF2B5EF4-FFF2-40B4-BE49-F238E27FC236}">
                <a16:creationId xmlns:a16="http://schemas.microsoft.com/office/drawing/2014/main" id="{6FEBC6B2-51B5-4E2F-ADB0-C45F51C04056}"/>
              </a:ext>
            </a:extLst>
          </p:cNvPr>
          <p:cNvGrpSpPr/>
          <p:nvPr userDrawn="1"/>
        </p:nvGrpSpPr>
        <p:grpSpPr>
          <a:xfrm>
            <a:off x="10217687" y="6227345"/>
            <a:ext cx="1555226" cy="397708"/>
            <a:chOff x="11590689" y="7057657"/>
            <a:chExt cx="1764210" cy="450736"/>
          </a:xfrm>
        </p:grpSpPr>
        <p:grpSp>
          <p:nvGrpSpPr>
            <p:cNvPr id="6" name="Рисунок 3">
              <a:extLst>
                <a:ext uri="{FF2B5EF4-FFF2-40B4-BE49-F238E27FC236}">
                  <a16:creationId xmlns:a16="http://schemas.microsoft.com/office/drawing/2014/main" id="{9698A90A-8580-4721-8F67-6BDCD3D35040}"/>
                </a:ext>
              </a:extLst>
            </p:cNvPr>
            <p:cNvGrpSpPr/>
            <p:nvPr/>
          </p:nvGrpSpPr>
          <p:grpSpPr>
            <a:xfrm>
              <a:off x="11911948" y="7197820"/>
              <a:ext cx="1442951" cy="310573"/>
              <a:chOff x="11911948" y="7197820"/>
              <a:chExt cx="1442951" cy="310573"/>
            </a:xfrm>
            <a:solidFill>
              <a:schemeClr val="bg1"/>
            </a:solidFill>
          </p:grpSpPr>
          <p:grpSp>
            <p:nvGrpSpPr>
              <p:cNvPr id="7" name="Рисунок 3">
                <a:extLst>
                  <a:ext uri="{FF2B5EF4-FFF2-40B4-BE49-F238E27FC236}">
                    <a16:creationId xmlns:a16="http://schemas.microsoft.com/office/drawing/2014/main" id="{9698A90A-8580-4721-8F67-6BDCD3D35040}"/>
                  </a:ext>
                </a:extLst>
              </p:cNvPr>
              <p:cNvGrpSpPr/>
              <p:nvPr/>
            </p:nvGrpSpPr>
            <p:grpSpPr>
              <a:xfrm>
                <a:off x="11911948" y="7197820"/>
                <a:ext cx="1442951" cy="187008"/>
                <a:chOff x="11911948" y="7197820"/>
                <a:chExt cx="1442951" cy="187008"/>
              </a:xfrm>
              <a:grpFill/>
            </p:grpSpPr>
            <p:sp>
              <p:nvSpPr>
                <p:cNvPr id="8" name="Полилиния: фигура 7">
                  <a:extLst>
                    <a:ext uri="{FF2B5EF4-FFF2-40B4-BE49-F238E27FC236}">
                      <a16:creationId xmlns:a16="http://schemas.microsoft.com/office/drawing/2014/main" id="{198D7C20-6C42-4877-BB4A-046EEF40C9E8}"/>
                    </a:ext>
                  </a:extLst>
                </p:cNvPr>
                <p:cNvSpPr/>
                <p:nvPr/>
              </p:nvSpPr>
              <p:spPr>
                <a:xfrm>
                  <a:off x="12923527" y="7251304"/>
                  <a:ext cx="120245" cy="129836"/>
                </a:xfrm>
                <a:custGeom>
                  <a:avLst/>
                  <a:gdLst>
                    <a:gd name="connsiteX0" fmla="*/ 118770 w 120245"/>
                    <a:gd name="connsiteY0" fmla="*/ 0 h 129836"/>
                    <a:gd name="connsiteX1" fmla="*/ 79672 w 120245"/>
                    <a:gd name="connsiteY1" fmla="*/ 0 h 129836"/>
                    <a:gd name="connsiteX2" fmla="*/ 33012 w 120245"/>
                    <a:gd name="connsiteY2" fmla="*/ 47029 h 129836"/>
                    <a:gd name="connsiteX3" fmla="*/ 33012 w 120245"/>
                    <a:gd name="connsiteY3" fmla="*/ 0 h 129836"/>
                    <a:gd name="connsiteX4" fmla="*/ 0 w 120245"/>
                    <a:gd name="connsiteY4" fmla="*/ 0 h 129836"/>
                    <a:gd name="connsiteX5" fmla="*/ 0 w 120245"/>
                    <a:gd name="connsiteY5" fmla="*/ 129836 h 129836"/>
                    <a:gd name="connsiteX6" fmla="*/ 33012 w 120245"/>
                    <a:gd name="connsiteY6" fmla="*/ 129836 h 129836"/>
                    <a:gd name="connsiteX7" fmla="*/ 33012 w 120245"/>
                    <a:gd name="connsiteY7" fmla="*/ 76168 h 129836"/>
                    <a:gd name="connsiteX8" fmla="*/ 80410 w 120245"/>
                    <a:gd name="connsiteY8" fmla="*/ 129836 h 129836"/>
                    <a:gd name="connsiteX9" fmla="*/ 120246 w 120245"/>
                    <a:gd name="connsiteY9" fmla="*/ 129836 h 129836"/>
                    <a:gd name="connsiteX10" fmla="*/ 59016 w 120245"/>
                    <a:gd name="connsiteY10" fmla="*/ 60123 h 1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245" h="129836">
                      <a:moveTo>
                        <a:pt x="118770" y="0"/>
                      </a:moveTo>
                      <a:lnTo>
                        <a:pt x="79672" y="0"/>
                      </a:lnTo>
                      <a:lnTo>
                        <a:pt x="33012" y="47029"/>
                      </a:lnTo>
                      <a:lnTo>
                        <a:pt x="33012" y="0"/>
                      </a:lnTo>
                      <a:lnTo>
                        <a:pt x="0" y="0"/>
                      </a:lnTo>
                      <a:lnTo>
                        <a:pt x="0" y="129836"/>
                      </a:lnTo>
                      <a:lnTo>
                        <a:pt x="33012" y="129836"/>
                      </a:lnTo>
                      <a:lnTo>
                        <a:pt x="33012" y="76168"/>
                      </a:lnTo>
                      <a:lnTo>
                        <a:pt x="80410" y="129836"/>
                      </a:lnTo>
                      <a:lnTo>
                        <a:pt x="120246" y="129836"/>
                      </a:lnTo>
                      <a:lnTo>
                        <a:pt x="59016" y="60123"/>
                      </a:lnTo>
                      <a:close/>
                    </a:path>
                  </a:pathLst>
                </a:custGeom>
                <a:grpFill/>
                <a:ln w="1841"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8893DFC0-70D7-4FB0-AB4D-EDFDB4930CAB}"/>
                    </a:ext>
                  </a:extLst>
                </p:cNvPr>
                <p:cNvSpPr/>
                <p:nvPr/>
              </p:nvSpPr>
              <p:spPr>
                <a:xfrm>
                  <a:off x="11911948" y="7197820"/>
                  <a:ext cx="151968" cy="183504"/>
                </a:xfrm>
                <a:custGeom>
                  <a:avLst/>
                  <a:gdLst>
                    <a:gd name="connsiteX0" fmla="*/ 83361 w 151968"/>
                    <a:gd name="connsiteY0" fmla="*/ 0 h 183504"/>
                    <a:gd name="connsiteX1" fmla="*/ 0 w 151968"/>
                    <a:gd name="connsiteY1" fmla="*/ 0 h 183504"/>
                    <a:gd name="connsiteX2" fmla="*/ 0 w 151968"/>
                    <a:gd name="connsiteY2" fmla="*/ 183504 h 183504"/>
                    <a:gd name="connsiteX3" fmla="*/ 34672 w 151968"/>
                    <a:gd name="connsiteY3" fmla="*/ 183504 h 183504"/>
                    <a:gd name="connsiteX4" fmla="*/ 34672 w 151968"/>
                    <a:gd name="connsiteY4" fmla="*/ 119508 h 183504"/>
                    <a:gd name="connsiteX5" fmla="*/ 83361 w 151968"/>
                    <a:gd name="connsiteY5" fmla="*/ 119508 h 183504"/>
                    <a:gd name="connsiteX6" fmla="*/ 151967 w 151968"/>
                    <a:gd name="connsiteY6" fmla="*/ 59754 h 183504"/>
                    <a:gd name="connsiteX7" fmla="*/ 83361 w 151968"/>
                    <a:gd name="connsiteY7" fmla="*/ 0 h 183504"/>
                    <a:gd name="connsiteX8" fmla="*/ 82439 w 151968"/>
                    <a:gd name="connsiteY8" fmla="*/ 88525 h 183504"/>
                    <a:gd name="connsiteX9" fmla="*/ 34672 w 151968"/>
                    <a:gd name="connsiteY9" fmla="*/ 88525 h 183504"/>
                    <a:gd name="connsiteX10" fmla="*/ 34672 w 151968"/>
                    <a:gd name="connsiteY10" fmla="*/ 30799 h 183504"/>
                    <a:gd name="connsiteX11" fmla="*/ 82439 w 151968"/>
                    <a:gd name="connsiteY11" fmla="*/ 30799 h 183504"/>
                    <a:gd name="connsiteX12" fmla="*/ 117480 w 151968"/>
                    <a:gd name="connsiteY12" fmla="*/ 59570 h 183504"/>
                    <a:gd name="connsiteX13" fmla="*/ 82439 w 151968"/>
                    <a:gd name="connsiteY13" fmla="*/ 88525 h 18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968" h="183504">
                      <a:moveTo>
                        <a:pt x="83361" y="0"/>
                      </a:moveTo>
                      <a:lnTo>
                        <a:pt x="0" y="0"/>
                      </a:lnTo>
                      <a:lnTo>
                        <a:pt x="0" y="183504"/>
                      </a:lnTo>
                      <a:lnTo>
                        <a:pt x="34672" y="183504"/>
                      </a:lnTo>
                      <a:lnTo>
                        <a:pt x="34672" y="119508"/>
                      </a:lnTo>
                      <a:lnTo>
                        <a:pt x="83361" y="119508"/>
                      </a:lnTo>
                      <a:cubicBezTo>
                        <a:pt x="124857" y="119508"/>
                        <a:pt x="151967" y="98299"/>
                        <a:pt x="151967" y="59754"/>
                      </a:cubicBezTo>
                      <a:cubicBezTo>
                        <a:pt x="152152" y="21209"/>
                        <a:pt x="124857" y="0"/>
                        <a:pt x="83361" y="0"/>
                      </a:cubicBezTo>
                      <a:moveTo>
                        <a:pt x="82439" y="88525"/>
                      </a:moveTo>
                      <a:lnTo>
                        <a:pt x="34672" y="88525"/>
                      </a:lnTo>
                      <a:lnTo>
                        <a:pt x="34672" y="30799"/>
                      </a:lnTo>
                      <a:lnTo>
                        <a:pt x="82439" y="30799"/>
                      </a:lnTo>
                      <a:cubicBezTo>
                        <a:pt x="106598" y="30799"/>
                        <a:pt x="117480" y="42418"/>
                        <a:pt x="117480" y="59570"/>
                      </a:cubicBezTo>
                      <a:cubicBezTo>
                        <a:pt x="117480" y="77090"/>
                        <a:pt x="106414" y="88525"/>
                        <a:pt x="82439" y="88525"/>
                      </a:cubicBezTo>
                    </a:path>
                  </a:pathLst>
                </a:custGeom>
                <a:grpFill/>
                <a:ln w="1841"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C55376CA-CA53-47AA-9063-42BF4CE3496C}"/>
                    </a:ext>
                  </a:extLst>
                </p:cNvPr>
                <p:cNvSpPr/>
                <p:nvPr/>
              </p:nvSpPr>
              <p:spPr>
                <a:xfrm>
                  <a:off x="12071108" y="7247616"/>
                  <a:ext cx="142008" cy="137213"/>
                </a:xfrm>
                <a:custGeom>
                  <a:avLst/>
                  <a:gdLst>
                    <a:gd name="connsiteX0" fmla="*/ 71004 w 142008"/>
                    <a:gd name="connsiteY0" fmla="*/ 0 h 137213"/>
                    <a:gd name="connsiteX1" fmla="*/ 0 w 142008"/>
                    <a:gd name="connsiteY1" fmla="*/ 68607 h 137213"/>
                    <a:gd name="connsiteX2" fmla="*/ 71004 w 142008"/>
                    <a:gd name="connsiteY2" fmla="*/ 137213 h 137213"/>
                    <a:gd name="connsiteX3" fmla="*/ 142008 w 142008"/>
                    <a:gd name="connsiteY3" fmla="*/ 68607 h 137213"/>
                    <a:gd name="connsiteX4" fmla="*/ 71004 w 142008"/>
                    <a:gd name="connsiteY4" fmla="*/ 0 h 137213"/>
                    <a:gd name="connsiteX5" fmla="*/ 71004 w 142008"/>
                    <a:gd name="connsiteY5" fmla="*/ 106414 h 137213"/>
                    <a:gd name="connsiteX6" fmla="*/ 33566 w 142008"/>
                    <a:gd name="connsiteY6" fmla="*/ 68607 h 137213"/>
                    <a:gd name="connsiteX7" fmla="*/ 71004 w 142008"/>
                    <a:gd name="connsiteY7" fmla="*/ 30799 h 137213"/>
                    <a:gd name="connsiteX8" fmla="*/ 108443 w 142008"/>
                    <a:gd name="connsiteY8" fmla="*/ 68607 h 137213"/>
                    <a:gd name="connsiteX9" fmla="*/ 71004 w 142008"/>
                    <a:gd name="connsiteY9" fmla="*/ 106414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008" h="137213">
                      <a:moveTo>
                        <a:pt x="71004" y="0"/>
                      </a:moveTo>
                      <a:cubicBezTo>
                        <a:pt x="35410" y="0"/>
                        <a:pt x="0" y="23053"/>
                        <a:pt x="0" y="68607"/>
                      </a:cubicBezTo>
                      <a:cubicBezTo>
                        <a:pt x="0" y="114160"/>
                        <a:pt x="35410" y="137213"/>
                        <a:pt x="71004" y="137213"/>
                      </a:cubicBezTo>
                      <a:cubicBezTo>
                        <a:pt x="106598" y="137213"/>
                        <a:pt x="142008" y="114160"/>
                        <a:pt x="142008" y="68607"/>
                      </a:cubicBezTo>
                      <a:cubicBezTo>
                        <a:pt x="142008" y="23053"/>
                        <a:pt x="106598" y="0"/>
                        <a:pt x="71004" y="0"/>
                      </a:cubicBezTo>
                      <a:moveTo>
                        <a:pt x="71004" y="106414"/>
                      </a:moveTo>
                      <a:cubicBezTo>
                        <a:pt x="51639" y="106414"/>
                        <a:pt x="33566" y="92582"/>
                        <a:pt x="33566" y="68607"/>
                      </a:cubicBezTo>
                      <a:cubicBezTo>
                        <a:pt x="33566" y="44816"/>
                        <a:pt x="51639" y="30799"/>
                        <a:pt x="71004" y="30799"/>
                      </a:cubicBezTo>
                      <a:cubicBezTo>
                        <a:pt x="90369" y="30799"/>
                        <a:pt x="108443" y="44631"/>
                        <a:pt x="108443" y="68607"/>
                      </a:cubicBezTo>
                      <a:cubicBezTo>
                        <a:pt x="108443" y="92398"/>
                        <a:pt x="90369" y="106414"/>
                        <a:pt x="71004" y="106414"/>
                      </a:cubicBezTo>
                    </a:path>
                  </a:pathLst>
                </a:custGeom>
                <a:grpFill/>
                <a:ln w="1841"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EB307EA5-27D9-40D3-B539-97C70FD107CC}"/>
                    </a:ext>
                  </a:extLst>
                </p:cNvPr>
                <p:cNvSpPr/>
                <p:nvPr/>
              </p:nvSpPr>
              <p:spPr>
                <a:xfrm>
                  <a:off x="12229161" y="7247616"/>
                  <a:ext cx="127991" cy="137213"/>
                </a:xfrm>
                <a:custGeom>
                  <a:avLst/>
                  <a:gdLst>
                    <a:gd name="connsiteX0" fmla="*/ 68238 w 127991"/>
                    <a:gd name="connsiteY0" fmla="*/ 106414 h 137213"/>
                    <a:gd name="connsiteX1" fmla="*/ 33566 w 127991"/>
                    <a:gd name="connsiteY1" fmla="*/ 68607 h 137213"/>
                    <a:gd name="connsiteX2" fmla="*/ 68238 w 127991"/>
                    <a:gd name="connsiteY2" fmla="*/ 30799 h 137213"/>
                    <a:gd name="connsiteX3" fmla="*/ 98299 w 127991"/>
                    <a:gd name="connsiteY3" fmla="*/ 48689 h 137213"/>
                    <a:gd name="connsiteX4" fmla="*/ 126516 w 127991"/>
                    <a:gd name="connsiteY4" fmla="*/ 32459 h 137213"/>
                    <a:gd name="connsiteX5" fmla="*/ 68422 w 127991"/>
                    <a:gd name="connsiteY5" fmla="*/ 0 h 137213"/>
                    <a:gd name="connsiteX6" fmla="*/ 0 w 127991"/>
                    <a:gd name="connsiteY6" fmla="*/ 68607 h 137213"/>
                    <a:gd name="connsiteX7" fmla="*/ 68422 w 127991"/>
                    <a:gd name="connsiteY7" fmla="*/ 137213 h 137213"/>
                    <a:gd name="connsiteX8" fmla="*/ 127992 w 127991"/>
                    <a:gd name="connsiteY8" fmla="*/ 102357 h 137213"/>
                    <a:gd name="connsiteX9" fmla="*/ 100697 w 127991"/>
                    <a:gd name="connsiteY9" fmla="*/ 87418 h 137213"/>
                    <a:gd name="connsiteX10" fmla="*/ 68238 w 127991"/>
                    <a:gd name="connsiteY10" fmla="*/ 106414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991" h="137213">
                      <a:moveTo>
                        <a:pt x="68238" y="106414"/>
                      </a:moveTo>
                      <a:cubicBezTo>
                        <a:pt x="48320" y="106414"/>
                        <a:pt x="33566" y="92029"/>
                        <a:pt x="33566" y="68607"/>
                      </a:cubicBezTo>
                      <a:cubicBezTo>
                        <a:pt x="33566" y="45553"/>
                        <a:pt x="48689" y="30799"/>
                        <a:pt x="68238" y="30799"/>
                      </a:cubicBezTo>
                      <a:cubicBezTo>
                        <a:pt x="80041" y="30799"/>
                        <a:pt x="90184" y="36332"/>
                        <a:pt x="98299" y="48689"/>
                      </a:cubicBezTo>
                      <a:lnTo>
                        <a:pt x="126516" y="32459"/>
                      </a:lnTo>
                      <a:cubicBezTo>
                        <a:pt x="117111" y="12357"/>
                        <a:pt x="96639" y="0"/>
                        <a:pt x="68422" y="0"/>
                      </a:cubicBezTo>
                      <a:cubicBezTo>
                        <a:pt x="31537" y="0"/>
                        <a:pt x="0" y="27295"/>
                        <a:pt x="0" y="68607"/>
                      </a:cubicBezTo>
                      <a:cubicBezTo>
                        <a:pt x="0" y="110102"/>
                        <a:pt x="29877" y="137213"/>
                        <a:pt x="68422" y="137213"/>
                      </a:cubicBezTo>
                      <a:cubicBezTo>
                        <a:pt x="96271" y="137213"/>
                        <a:pt x="114898" y="124672"/>
                        <a:pt x="127992" y="102357"/>
                      </a:cubicBezTo>
                      <a:lnTo>
                        <a:pt x="100697" y="87418"/>
                      </a:lnTo>
                      <a:cubicBezTo>
                        <a:pt x="92951" y="98484"/>
                        <a:pt x="84652" y="106414"/>
                        <a:pt x="68238" y="106414"/>
                      </a:cubicBezTo>
                    </a:path>
                  </a:pathLst>
                </a:custGeom>
                <a:grpFill/>
                <a:ln w="1841"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16941D1B-E5A1-4D34-A4E7-DA41809D2590}"/>
                    </a:ext>
                  </a:extLst>
                </p:cNvPr>
                <p:cNvSpPr/>
                <p:nvPr/>
              </p:nvSpPr>
              <p:spPr>
                <a:xfrm>
                  <a:off x="12626785" y="7251304"/>
                  <a:ext cx="126332" cy="131495"/>
                </a:xfrm>
                <a:custGeom>
                  <a:avLst/>
                  <a:gdLst>
                    <a:gd name="connsiteX0" fmla="*/ 22316 w 126332"/>
                    <a:gd name="connsiteY0" fmla="*/ 73586 h 131495"/>
                    <a:gd name="connsiteX1" fmla="*/ 9959 w 126332"/>
                    <a:gd name="connsiteY1" fmla="*/ 97930 h 131495"/>
                    <a:gd name="connsiteX2" fmla="*/ 0 w 126332"/>
                    <a:gd name="connsiteY2" fmla="*/ 96639 h 131495"/>
                    <a:gd name="connsiteX3" fmla="*/ 184 w 126332"/>
                    <a:gd name="connsiteY3" fmla="*/ 130205 h 131495"/>
                    <a:gd name="connsiteX4" fmla="*/ 11803 w 126332"/>
                    <a:gd name="connsiteY4" fmla="*/ 131496 h 131495"/>
                    <a:gd name="connsiteX5" fmla="*/ 52930 w 126332"/>
                    <a:gd name="connsiteY5" fmla="*/ 74877 h 131495"/>
                    <a:gd name="connsiteX6" fmla="*/ 56066 w 126332"/>
                    <a:gd name="connsiteY6" fmla="*/ 29508 h 131495"/>
                    <a:gd name="connsiteX7" fmla="*/ 93320 w 126332"/>
                    <a:gd name="connsiteY7" fmla="*/ 29508 h 131495"/>
                    <a:gd name="connsiteX8" fmla="*/ 93320 w 126332"/>
                    <a:gd name="connsiteY8" fmla="*/ 129652 h 131495"/>
                    <a:gd name="connsiteX9" fmla="*/ 126332 w 126332"/>
                    <a:gd name="connsiteY9" fmla="*/ 129652 h 131495"/>
                    <a:gd name="connsiteX10" fmla="*/ 126332 w 126332"/>
                    <a:gd name="connsiteY10" fmla="*/ 0 h 131495"/>
                    <a:gd name="connsiteX11" fmla="*/ 27848 w 126332"/>
                    <a:gd name="connsiteY11" fmla="*/ 0 h 131495"/>
                    <a:gd name="connsiteX12" fmla="*/ 22316 w 126332"/>
                    <a:gd name="connsiteY12" fmla="*/ 73586 h 13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332" h="131495">
                      <a:moveTo>
                        <a:pt x="22316" y="73586"/>
                      </a:moveTo>
                      <a:cubicBezTo>
                        <a:pt x="20656" y="93504"/>
                        <a:pt x="16783" y="97930"/>
                        <a:pt x="9959" y="97930"/>
                      </a:cubicBezTo>
                      <a:cubicBezTo>
                        <a:pt x="5348" y="97930"/>
                        <a:pt x="3135" y="97377"/>
                        <a:pt x="0" y="96639"/>
                      </a:cubicBezTo>
                      <a:lnTo>
                        <a:pt x="184" y="130205"/>
                      </a:lnTo>
                      <a:cubicBezTo>
                        <a:pt x="184" y="130205"/>
                        <a:pt x="4242" y="131496"/>
                        <a:pt x="11803" y="131496"/>
                      </a:cubicBezTo>
                      <a:cubicBezTo>
                        <a:pt x="39836" y="131496"/>
                        <a:pt x="50348" y="113422"/>
                        <a:pt x="52930" y="74877"/>
                      </a:cubicBezTo>
                      <a:lnTo>
                        <a:pt x="56066" y="29508"/>
                      </a:lnTo>
                      <a:lnTo>
                        <a:pt x="93320" y="29508"/>
                      </a:lnTo>
                      <a:lnTo>
                        <a:pt x="93320" y="129652"/>
                      </a:lnTo>
                      <a:lnTo>
                        <a:pt x="126332" y="129652"/>
                      </a:lnTo>
                      <a:lnTo>
                        <a:pt x="126332" y="0"/>
                      </a:lnTo>
                      <a:lnTo>
                        <a:pt x="27848" y="0"/>
                      </a:lnTo>
                      <a:lnTo>
                        <a:pt x="22316" y="73586"/>
                      </a:lnTo>
                      <a:close/>
                    </a:path>
                  </a:pathLst>
                </a:custGeom>
                <a:grpFill/>
                <a:ln w="1841"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61A3EF30-E713-4A0F-8129-5CD2E752BF99}"/>
                    </a:ext>
                  </a:extLst>
                </p:cNvPr>
                <p:cNvSpPr/>
                <p:nvPr/>
              </p:nvSpPr>
              <p:spPr>
                <a:xfrm>
                  <a:off x="12486989" y="7247616"/>
                  <a:ext cx="131864" cy="137213"/>
                </a:xfrm>
                <a:custGeom>
                  <a:avLst/>
                  <a:gdLst>
                    <a:gd name="connsiteX0" fmla="*/ 68422 w 131864"/>
                    <a:gd name="connsiteY0" fmla="*/ 0 h 137213"/>
                    <a:gd name="connsiteX1" fmla="*/ 0 w 131864"/>
                    <a:gd name="connsiteY1" fmla="*/ 68607 h 137213"/>
                    <a:gd name="connsiteX2" fmla="*/ 66762 w 131864"/>
                    <a:gd name="connsiteY2" fmla="*/ 137213 h 137213"/>
                    <a:gd name="connsiteX3" fmla="*/ 126516 w 131864"/>
                    <a:gd name="connsiteY3" fmla="*/ 104201 h 137213"/>
                    <a:gd name="connsiteX4" fmla="*/ 100328 w 131864"/>
                    <a:gd name="connsiteY4" fmla="*/ 91107 h 137213"/>
                    <a:gd name="connsiteX5" fmla="*/ 67316 w 131864"/>
                    <a:gd name="connsiteY5" fmla="*/ 108996 h 137213"/>
                    <a:gd name="connsiteX6" fmla="*/ 31721 w 131864"/>
                    <a:gd name="connsiteY6" fmla="*/ 76537 h 137213"/>
                    <a:gd name="connsiteX7" fmla="*/ 131865 w 131864"/>
                    <a:gd name="connsiteY7" fmla="*/ 76537 h 137213"/>
                    <a:gd name="connsiteX8" fmla="*/ 131865 w 131864"/>
                    <a:gd name="connsiteY8" fmla="*/ 64918 h 137213"/>
                    <a:gd name="connsiteX9" fmla="*/ 68422 w 131864"/>
                    <a:gd name="connsiteY9" fmla="*/ 0 h 137213"/>
                    <a:gd name="connsiteX10" fmla="*/ 32275 w 131864"/>
                    <a:gd name="connsiteY10" fmla="*/ 51270 h 137213"/>
                    <a:gd name="connsiteX11" fmla="*/ 67316 w 131864"/>
                    <a:gd name="connsiteY11" fmla="*/ 25082 h 137213"/>
                    <a:gd name="connsiteX12" fmla="*/ 101066 w 131864"/>
                    <a:gd name="connsiteY12" fmla="*/ 51270 h 137213"/>
                    <a:gd name="connsiteX13" fmla="*/ 32275 w 131864"/>
                    <a:gd name="connsiteY13" fmla="*/ 51270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864" h="137213">
                      <a:moveTo>
                        <a:pt x="68422" y="0"/>
                      </a:moveTo>
                      <a:cubicBezTo>
                        <a:pt x="30615" y="0"/>
                        <a:pt x="0" y="27480"/>
                        <a:pt x="0" y="68607"/>
                      </a:cubicBezTo>
                      <a:cubicBezTo>
                        <a:pt x="0" y="109734"/>
                        <a:pt x="30615" y="137213"/>
                        <a:pt x="66762" y="137213"/>
                      </a:cubicBezTo>
                      <a:cubicBezTo>
                        <a:pt x="95348" y="137213"/>
                        <a:pt x="113422" y="126516"/>
                        <a:pt x="126516" y="104201"/>
                      </a:cubicBezTo>
                      <a:lnTo>
                        <a:pt x="100328" y="91107"/>
                      </a:lnTo>
                      <a:cubicBezTo>
                        <a:pt x="92213" y="101250"/>
                        <a:pt x="84836" y="108996"/>
                        <a:pt x="67316" y="108996"/>
                      </a:cubicBezTo>
                      <a:cubicBezTo>
                        <a:pt x="47951" y="108996"/>
                        <a:pt x="33750" y="96455"/>
                        <a:pt x="31721" y="76537"/>
                      </a:cubicBezTo>
                      <a:lnTo>
                        <a:pt x="131865" y="76537"/>
                      </a:lnTo>
                      <a:lnTo>
                        <a:pt x="131865" y="64918"/>
                      </a:lnTo>
                      <a:cubicBezTo>
                        <a:pt x="131865" y="26926"/>
                        <a:pt x="105676" y="0"/>
                        <a:pt x="68422" y="0"/>
                      </a:cubicBezTo>
                      <a:moveTo>
                        <a:pt x="32275" y="51270"/>
                      </a:moveTo>
                      <a:cubicBezTo>
                        <a:pt x="37070" y="36516"/>
                        <a:pt x="50164" y="25082"/>
                        <a:pt x="67316" y="25082"/>
                      </a:cubicBezTo>
                      <a:cubicBezTo>
                        <a:pt x="85574" y="25082"/>
                        <a:pt x="97930" y="35041"/>
                        <a:pt x="101066" y="51270"/>
                      </a:cubicBezTo>
                      <a:lnTo>
                        <a:pt x="32275" y="51270"/>
                      </a:lnTo>
                      <a:close/>
                    </a:path>
                  </a:pathLst>
                </a:custGeom>
                <a:grpFill/>
                <a:ln w="1841"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C49E98EC-2C9B-40DA-8F8B-05AB9A939298}"/>
                    </a:ext>
                  </a:extLst>
                </p:cNvPr>
                <p:cNvSpPr/>
                <p:nvPr/>
              </p:nvSpPr>
              <p:spPr>
                <a:xfrm>
                  <a:off x="12771559" y="7247616"/>
                  <a:ext cx="131864" cy="137213"/>
                </a:xfrm>
                <a:custGeom>
                  <a:avLst/>
                  <a:gdLst>
                    <a:gd name="connsiteX0" fmla="*/ 68422 w 131864"/>
                    <a:gd name="connsiteY0" fmla="*/ 0 h 137213"/>
                    <a:gd name="connsiteX1" fmla="*/ 0 w 131864"/>
                    <a:gd name="connsiteY1" fmla="*/ 68607 h 137213"/>
                    <a:gd name="connsiteX2" fmla="*/ 66762 w 131864"/>
                    <a:gd name="connsiteY2" fmla="*/ 137213 h 137213"/>
                    <a:gd name="connsiteX3" fmla="*/ 126517 w 131864"/>
                    <a:gd name="connsiteY3" fmla="*/ 104201 h 137213"/>
                    <a:gd name="connsiteX4" fmla="*/ 100328 w 131864"/>
                    <a:gd name="connsiteY4" fmla="*/ 91107 h 137213"/>
                    <a:gd name="connsiteX5" fmla="*/ 67316 w 131864"/>
                    <a:gd name="connsiteY5" fmla="*/ 108996 h 137213"/>
                    <a:gd name="connsiteX6" fmla="*/ 31721 w 131864"/>
                    <a:gd name="connsiteY6" fmla="*/ 76537 h 137213"/>
                    <a:gd name="connsiteX7" fmla="*/ 131865 w 131864"/>
                    <a:gd name="connsiteY7" fmla="*/ 76537 h 137213"/>
                    <a:gd name="connsiteX8" fmla="*/ 131865 w 131864"/>
                    <a:gd name="connsiteY8" fmla="*/ 64918 h 137213"/>
                    <a:gd name="connsiteX9" fmla="*/ 68422 w 131864"/>
                    <a:gd name="connsiteY9" fmla="*/ 0 h 137213"/>
                    <a:gd name="connsiteX10" fmla="*/ 32275 w 131864"/>
                    <a:gd name="connsiteY10" fmla="*/ 51270 h 137213"/>
                    <a:gd name="connsiteX11" fmla="*/ 67316 w 131864"/>
                    <a:gd name="connsiteY11" fmla="*/ 25082 h 137213"/>
                    <a:gd name="connsiteX12" fmla="*/ 101066 w 131864"/>
                    <a:gd name="connsiteY12" fmla="*/ 51270 h 137213"/>
                    <a:gd name="connsiteX13" fmla="*/ 32275 w 131864"/>
                    <a:gd name="connsiteY13" fmla="*/ 51270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864" h="137213">
                      <a:moveTo>
                        <a:pt x="68422" y="0"/>
                      </a:moveTo>
                      <a:cubicBezTo>
                        <a:pt x="30615" y="0"/>
                        <a:pt x="0" y="27480"/>
                        <a:pt x="0" y="68607"/>
                      </a:cubicBezTo>
                      <a:cubicBezTo>
                        <a:pt x="0" y="109734"/>
                        <a:pt x="30615" y="137213"/>
                        <a:pt x="66762" y="137213"/>
                      </a:cubicBezTo>
                      <a:cubicBezTo>
                        <a:pt x="95348" y="137213"/>
                        <a:pt x="113422" y="126516"/>
                        <a:pt x="126517" y="104201"/>
                      </a:cubicBezTo>
                      <a:lnTo>
                        <a:pt x="100328" y="91107"/>
                      </a:lnTo>
                      <a:cubicBezTo>
                        <a:pt x="92213" y="101250"/>
                        <a:pt x="84836" y="108996"/>
                        <a:pt x="67316" y="108996"/>
                      </a:cubicBezTo>
                      <a:cubicBezTo>
                        <a:pt x="47951" y="108996"/>
                        <a:pt x="33750" y="96455"/>
                        <a:pt x="31721" y="76537"/>
                      </a:cubicBezTo>
                      <a:lnTo>
                        <a:pt x="131865" y="76537"/>
                      </a:lnTo>
                      <a:lnTo>
                        <a:pt x="131865" y="64918"/>
                      </a:lnTo>
                      <a:cubicBezTo>
                        <a:pt x="131865" y="26926"/>
                        <a:pt x="105676" y="0"/>
                        <a:pt x="68422" y="0"/>
                      </a:cubicBezTo>
                      <a:moveTo>
                        <a:pt x="32275" y="51270"/>
                      </a:moveTo>
                      <a:cubicBezTo>
                        <a:pt x="37070" y="36516"/>
                        <a:pt x="50164" y="25082"/>
                        <a:pt x="67316" y="25082"/>
                      </a:cubicBezTo>
                      <a:cubicBezTo>
                        <a:pt x="85574" y="25082"/>
                        <a:pt x="97930" y="35041"/>
                        <a:pt x="101066" y="51270"/>
                      </a:cubicBezTo>
                      <a:lnTo>
                        <a:pt x="32275" y="51270"/>
                      </a:lnTo>
                      <a:close/>
                    </a:path>
                  </a:pathLst>
                </a:custGeom>
                <a:grpFill/>
                <a:ln w="1841" cap="flat">
                  <a:noFill/>
                  <a:prstDash val="solid"/>
                  <a:miter/>
                </a:ln>
              </p:spPr>
              <p:txBody>
                <a:bodyPr rtlCol="0" anchor="ctr"/>
                <a:lstStyle/>
                <a:p>
                  <a:endParaRPr lang="ru-RU" sz="1587"/>
                </a:p>
              </p:txBody>
            </p:sp>
            <p:sp>
              <p:nvSpPr>
                <p:cNvPr id="15" name="Полилиния: фигура 14">
                  <a:extLst>
                    <a:ext uri="{FF2B5EF4-FFF2-40B4-BE49-F238E27FC236}">
                      <a16:creationId xmlns:a16="http://schemas.microsoft.com/office/drawing/2014/main" id="{09E17D3B-5945-46CB-8720-9C1DA10CB65A}"/>
                    </a:ext>
                  </a:extLst>
                </p:cNvPr>
                <p:cNvSpPr/>
                <p:nvPr/>
              </p:nvSpPr>
              <p:spPr>
                <a:xfrm>
                  <a:off x="12367481" y="7251304"/>
                  <a:ext cx="110655" cy="129836"/>
                </a:xfrm>
                <a:custGeom>
                  <a:avLst/>
                  <a:gdLst>
                    <a:gd name="connsiteX0" fmla="*/ 0 w 110655"/>
                    <a:gd name="connsiteY0" fmla="*/ 28770 h 129836"/>
                    <a:gd name="connsiteX1" fmla="*/ 38730 w 110655"/>
                    <a:gd name="connsiteY1" fmla="*/ 28770 h 129836"/>
                    <a:gd name="connsiteX2" fmla="*/ 38730 w 110655"/>
                    <a:gd name="connsiteY2" fmla="*/ 129836 h 129836"/>
                    <a:gd name="connsiteX3" fmla="*/ 71742 w 110655"/>
                    <a:gd name="connsiteY3" fmla="*/ 129836 h 129836"/>
                    <a:gd name="connsiteX4" fmla="*/ 71742 w 110655"/>
                    <a:gd name="connsiteY4" fmla="*/ 28770 h 129836"/>
                    <a:gd name="connsiteX5" fmla="*/ 110656 w 110655"/>
                    <a:gd name="connsiteY5" fmla="*/ 28770 h 129836"/>
                    <a:gd name="connsiteX6" fmla="*/ 110656 w 110655"/>
                    <a:gd name="connsiteY6" fmla="*/ 0 h 129836"/>
                    <a:gd name="connsiteX7" fmla="*/ 0 w 110655"/>
                    <a:gd name="connsiteY7" fmla="*/ 0 h 1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655" h="129836">
                      <a:moveTo>
                        <a:pt x="0" y="28770"/>
                      </a:moveTo>
                      <a:lnTo>
                        <a:pt x="38730" y="28770"/>
                      </a:lnTo>
                      <a:lnTo>
                        <a:pt x="38730" y="129836"/>
                      </a:lnTo>
                      <a:lnTo>
                        <a:pt x="71742" y="129836"/>
                      </a:lnTo>
                      <a:lnTo>
                        <a:pt x="71742" y="28770"/>
                      </a:lnTo>
                      <a:lnTo>
                        <a:pt x="110656" y="28770"/>
                      </a:lnTo>
                      <a:lnTo>
                        <a:pt x="110656" y="0"/>
                      </a:lnTo>
                      <a:lnTo>
                        <a:pt x="0" y="0"/>
                      </a:lnTo>
                      <a:close/>
                    </a:path>
                  </a:pathLst>
                </a:custGeom>
                <a:grpFill/>
                <a:ln w="1841" cap="flat">
                  <a:noFill/>
                  <a:prstDash val="solid"/>
                  <a:miter/>
                </a:ln>
              </p:spPr>
              <p:txBody>
                <a:bodyPr rtlCol="0" anchor="ctr"/>
                <a:lstStyle/>
                <a:p>
                  <a:endParaRPr lang="ru-RU" sz="1587"/>
                </a:p>
              </p:txBody>
            </p:sp>
            <p:sp>
              <p:nvSpPr>
                <p:cNvPr id="16" name="Полилиния: фигура 15">
                  <a:extLst>
                    <a:ext uri="{FF2B5EF4-FFF2-40B4-BE49-F238E27FC236}">
                      <a16:creationId xmlns:a16="http://schemas.microsoft.com/office/drawing/2014/main" id="{E8171595-6C0B-44E9-A89F-0BFD13036B26}"/>
                    </a:ext>
                  </a:extLst>
                </p:cNvPr>
                <p:cNvSpPr/>
                <p:nvPr/>
              </p:nvSpPr>
              <p:spPr>
                <a:xfrm>
                  <a:off x="13038424" y="7247616"/>
                  <a:ext cx="142008" cy="137213"/>
                </a:xfrm>
                <a:custGeom>
                  <a:avLst/>
                  <a:gdLst>
                    <a:gd name="connsiteX0" fmla="*/ 71004 w 142008"/>
                    <a:gd name="connsiteY0" fmla="*/ 0 h 137213"/>
                    <a:gd name="connsiteX1" fmla="*/ 0 w 142008"/>
                    <a:gd name="connsiteY1" fmla="*/ 68607 h 137213"/>
                    <a:gd name="connsiteX2" fmla="*/ 71004 w 142008"/>
                    <a:gd name="connsiteY2" fmla="*/ 137213 h 137213"/>
                    <a:gd name="connsiteX3" fmla="*/ 142008 w 142008"/>
                    <a:gd name="connsiteY3" fmla="*/ 68607 h 137213"/>
                    <a:gd name="connsiteX4" fmla="*/ 71004 w 142008"/>
                    <a:gd name="connsiteY4" fmla="*/ 0 h 137213"/>
                    <a:gd name="connsiteX5" fmla="*/ 71004 w 142008"/>
                    <a:gd name="connsiteY5" fmla="*/ 106414 h 137213"/>
                    <a:gd name="connsiteX6" fmla="*/ 33566 w 142008"/>
                    <a:gd name="connsiteY6" fmla="*/ 68607 h 137213"/>
                    <a:gd name="connsiteX7" fmla="*/ 71004 w 142008"/>
                    <a:gd name="connsiteY7" fmla="*/ 30799 h 137213"/>
                    <a:gd name="connsiteX8" fmla="*/ 108443 w 142008"/>
                    <a:gd name="connsiteY8" fmla="*/ 68607 h 137213"/>
                    <a:gd name="connsiteX9" fmla="*/ 71004 w 142008"/>
                    <a:gd name="connsiteY9" fmla="*/ 106414 h 1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008" h="137213">
                      <a:moveTo>
                        <a:pt x="71004" y="0"/>
                      </a:moveTo>
                      <a:cubicBezTo>
                        <a:pt x="35410" y="0"/>
                        <a:pt x="0" y="23053"/>
                        <a:pt x="0" y="68607"/>
                      </a:cubicBezTo>
                      <a:cubicBezTo>
                        <a:pt x="0" y="114160"/>
                        <a:pt x="35410" y="137213"/>
                        <a:pt x="71004" y="137213"/>
                      </a:cubicBezTo>
                      <a:cubicBezTo>
                        <a:pt x="106598" y="137213"/>
                        <a:pt x="142008" y="114160"/>
                        <a:pt x="142008" y="68607"/>
                      </a:cubicBezTo>
                      <a:cubicBezTo>
                        <a:pt x="142008" y="23053"/>
                        <a:pt x="106598" y="0"/>
                        <a:pt x="71004" y="0"/>
                      </a:cubicBezTo>
                      <a:moveTo>
                        <a:pt x="71004" y="106414"/>
                      </a:moveTo>
                      <a:cubicBezTo>
                        <a:pt x="51639" y="106414"/>
                        <a:pt x="33566" y="92582"/>
                        <a:pt x="33566" y="68607"/>
                      </a:cubicBezTo>
                      <a:cubicBezTo>
                        <a:pt x="33566" y="44631"/>
                        <a:pt x="51639" y="30799"/>
                        <a:pt x="71004" y="30799"/>
                      </a:cubicBezTo>
                      <a:cubicBezTo>
                        <a:pt x="90369" y="30799"/>
                        <a:pt x="108443" y="44631"/>
                        <a:pt x="108443" y="68607"/>
                      </a:cubicBezTo>
                      <a:cubicBezTo>
                        <a:pt x="108443" y="92582"/>
                        <a:pt x="90369" y="106414"/>
                        <a:pt x="71004" y="106414"/>
                      </a:cubicBezTo>
                    </a:path>
                  </a:pathLst>
                </a:custGeom>
                <a:grpFill/>
                <a:ln w="1841" cap="flat">
                  <a:noFill/>
                  <a:prstDash val="solid"/>
                  <a:miter/>
                </a:ln>
              </p:spPr>
              <p:txBody>
                <a:bodyPr rtlCol="0" anchor="ctr"/>
                <a:lstStyle/>
                <a:p>
                  <a:endParaRPr lang="ru-RU" sz="1587"/>
                </a:p>
              </p:txBody>
            </p:sp>
            <p:sp>
              <p:nvSpPr>
                <p:cNvPr id="17" name="Полилиния: фигура 16">
                  <a:extLst>
                    <a:ext uri="{FF2B5EF4-FFF2-40B4-BE49-F238E27FC236}">
                      <a16:creationId xmlns:a16="http://schemas.microsoft.com/office/drawing/2014/main" id="{69518AEA-A121-45E0-813C-605B0721B3CC}"/>
                    </a:ext>
                  </a:extLst>
                </p:cNvPr>
                <p:cNvSpPr/>
                <p:nvPr/>
              </p:nvSpPr>
              <p:spPr>
                <a:xfrm>
                  <a:off x="13197031" y="7251120"/>
                  <a:ext cx="157868" cy="129836"/>
                </a:xfrm>
                <a:custGeom>
                  <a:avLst/>
                  <a:gdLst>
                    <a:gd name="connsiteX0" fmla="*/ 114713 w 157868"/>
                    <a:gd name="connsiteY0" fmla="*/ 0 h 129836"/>
                    <a:gd name="connsiteX1" fmla="*/ 78934 w 157868"/>
                    <a:gd name="connsiteY1" fmla="*/ 91107 h 129836"/>
                    <a:gd name="connsiteX2" fmla="*/ 43156 w 157868"/>
                    <a:gd name="connsiteY2" fmla="*/ 0 h 129836"/>
                    <a:gd name="connsiteX3" fmla="*/ 0 w 157868"/>
                    <a:gd name="connsiteY3" fmla="*/ 0 h 129836"/>
                    <a:gd name="connsiteX4" fmla="*/ 0 w 157868"/>
                    <a:gd name="connsiteY4" fmla="*/ 129836 h 129836"/>
                    <a:gd name="connsiteX5" fmla="*/ 31352 w 157868"/>
                    <a:gd name="connsiteY5" fmla="*/ 129836 h 129836"/>
                    <a:gd name="connsiteX6" fmla="*/ 31352 w 157868"/>
                    <a:gd name="connsiteY6" fmla="*/ 47766 h 129836"/>
                    <a:gd name="connsiteX7" fmla="*/ 66025 w 157868"/>
                    <a:gd name="connsiteY7" fmla="*/ 129836 h 129836"/>
                    <a:gd name="connsiteX8" fmla="*/ 91660 w 157868"/>
                    <a:gd name="connsiteY8" fmla="*/ 129836 h 129836"/>
                    <a:gd name="connsiteX9" fmla="*/ 126516 w 157868"/>
                    <a:gd name="connsiteY9" fmla="*/ 47766 h 129836"/>
                    <a:gd name="connsiteX10" fmla="*/ 126516 w 157868"/>
                    <a:gd name="connsiteY10" fmla="*/ 129836 h 129836"/>
                    <a:gd name="connsiteX11" fmla="*/ 157869 w 157868"/>
                    <a:gd name="connsiteY11" fmla="*/ 129836 h 129836"/>
                    <a:gd name="connsiteX12" fmla="*/ 157869 w 157868"/>
                    <a:gd name="connsiteY12" fmla="*/ 0 h 1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868" h="129836">
                      <a:moveTo>
                        <a:pt x="114713" y="0"/>
                      </a:moveTo>
                      <a:lnTo>
                        <a:pt x="78934" y="91107"/>
                      </a:lnTo>
                      <a:lnTo>
                        <a:pt x="43156" y="0"/>
                      </a:lnTo>
                      <a:lnTo>
                        <a:pt x="0" y="0"/>
                      </a:lnTo>
                      <a:lnTo>
                        <a:pt x="0" y="129836"/>
                      </a:lnTo>
                      <a:lnTo>
                        <a:pt x="31352" y="129836"/>
                      </a:lnTo>
                      <a:lnTo>
                        <a:pt x="31352" y="47766"/>
                      </a:lnTo>
                      <a:lnTo>
                        <a:pt x="66025" y="129836"/>
                      </a:lnTo>
                      <a:lnTo>
                        <a:pt x="91660" y="129836"/>
                      </a:lnTo>
                      <a:lnTo>
                        <a:pt x="126516" y="47766"/>
                      </a:lnTo>
                      <a:lnTo>
                        <a:pt x="126516" y="129836"/>
                      </a:lnTo>
                      <a:lnTo>
                        <a:pt x="157869" y="129836"/>
                      </a:lnTo>
                      <a:lnTo>
                        <a:pt x="157869" y="0"/>
                      </a:lnTo>
                      <a:close/>
                    </a:path>
                  </a:pathLst>
                </a:custGeom>
                <a:grpFill/>
                <a:ln w="1841" cap="flat">
                  <a:noFill/>
                  <a:prstDash val="solid"/>
                  <a:miter/>
                </a:ln>
              </p:spPr>
              <p:txBody>
                <a:bodyPr rtlCol="0" anchor="ctr"/>
                <a:lstStyle/>
                <a:p>
                  <a:endParaRPr lang="ru-RU" sz="1587"/>
                </a:p>
              </p:txBody>
            </p:sp>
          </p:grpSp>
          <p:grpSp>
            <p:nvGrpSpPr>
              <p:cNvPr id="18" name="Рисунок 3">
                <a:extLst>
                  <a:ext uri="{FF2B5EF4-FFF2-40B4-BE49-F238E27FC236}">
                    <a16:creationId xmlns:a16="http://schemas.microsoft.com/office/drawing/2014/main" id="{9698A90A-8580-4721-8F67-6BDCD3D35040}"/>
                  </a:ext>
                </a:extLst>
              </p:cNvPr>
              <p:cNvGrpSpPr/>
              <p:nvPr/>
            </p:nvGrpSpPr>
            <p:grpSpPr>
              <a:xfrm>
                <a:off x="11911948" y="7420792"/>
                <a:ext cx="1442951" cy="87602"/>
                <a:chOff x="11911948" y="7420792"/>
                <a:chExt cx="1442951" cy="87602"/>
              </a:xfrm>
              <a:grpFill/>
            </p:grpSpPr>
            <p:sp>
              <p:nvSpPr>
                <p:cNvPr id="19" name="Полилиния: фигура 18">
                  <a:extLst>
                    <a:ext uri="{FF2B5EF4-FFF2-40B4-BE49-F238E27FC236}">
                      <a16:creationId xmlns:a16="http://schemas.microsoft.com/office/drawing/2014/main" id="{0B190FA6-0335-4D0A-93EA-C28AC748125D}"/>
                    </a:ext>
                  </a:extLst>
                </p:cNvPr>
                <p:cNvSpPr/>
                <p:nvPr/>
              </p:nvSpPr>
              <p:spPr>
                <a:xfrm>
                  <a:off x="11911948" y="7420792"/>
                  <a:ext cx="66024" cy="85758"/>
                </a:xfrm>
                <a:custGeom>
                  <a:avLst/>
                  <a:gdLst>
                    <a:gd name="connsiteX0" fmla="*/ 26373 w 66024"/>
                    <a:gd name="connsiteY0" fmla="*/ 12172 h 85758"/>
                    <a:gd name="connsiteX1" fmla="*/ 0 w 66024"/>
                    <a:gd name="connsiteY1" fmla="*/ 12172 h 85758"/>
                    <a:gd name="connsiteX2" fmla="*/ 0 w 66024"/>
                    <a:gd name="connsiteY2" fmla="*/ 0 h 85758"/>
                    <a:gd name="connsiteX3" fmla="*/ 66025 w 66024"/>
                    <a:gd name="connsiteY3" fmla="*/ 0 h 85758"/>
                    <a:gd name="connsiteX4" fmla="*/ 66025 w 66024"/>
                    <a:gd name="connsiteY4" fmla="*/ 12172 h 85758"/>
                    <a:gd name="connsiteX5" fmla="*/ 39467 w 66024"/>
                    <a:gd name="connsiteY5" fmla="*/ 12172 h 85758"/>
                    <a:gd name="connsiteX6" fmla="*/ 39467 w 66024"/>
                    <a:gd name="connsiteY6" fmla="*/ 85758 h 85758"/>
                    <a:gd name="connsiteX7" fmla="*/ 26189 w 66024"/>
                    <a:gd name="connsiteY7" fmla="*/ 85758 h 85758"/>
                    <a:gd name="connsiteX8" fmla="*/ 26189 w 66024"/>
                    <a:gd name="connsiteY8" fmla="*/ 12172 h 8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24" h="85758">
                      <a:moveTo>
                        <a:pt x="26373" y="12172"/>
                      </a:moveTo>
                      <a:lnTo>
                        <a:pt x="0" y="12172"/>
                      </a:lnTo>
                      <a:lnTo>
                        <a:pt x="0" y="0"/>
                      </a:lnTo>
                      <a:lnTo>
                        <a:pt x="66025" y="0"/>
                      </a:lnTo>
                      <a:lnTo>
                        <a:pt x="66025" y="12172"/>
                      </a:lnTo>
                      <a:lnTo>
                        <a:pt x="39467" y="12172"/>
                      </a:lnTo>
                      <a:lnTo>
                        <a:pt x="39467" y="85758"/>
                      </a:lnTo>
                      <a:lnTo>
                        <a:pt x="26189" y="85758"/>
                      </a:lnTo>
                      <a:lnTo>
                        <a:pt x="26189" y="12172"/>
                      </a:lnTo>
                      <a:close/>
                    </a:path>
                  </a:pathLst>
                </a:custGeom>
                <a:grpFill/>
                <a:ln w="1841" cap="flat">
                  <a:noFill/>
                  <a:prstDash val="solid"/>
                  <a:miter/>
                </a:ln>
              </p:spPr>
              <p:txBody>
                <a:bodyPr rtlCol="0" anchor="ctr"/>
                <a:lstStyle/>
                <a:p>
                  <a:endParaRPr lang="ru-RU" sz="1587"/>
                </a:p>
              </p:txBody>
            </p:sp>
            <p:sp>
              <p:nvSpPr>
                <p:cNvPr id="20" name="Полилиния: фигура 19">
                  <a:extLst>
                    <a:ext uri="{FF2B5EF4-FFF2-40B4-BE49-F238E27FC236}">
                      <a16:creationId xmlns:a16="http://schemas.microsoft.com/office/drawing/2014/main" id="{2B4CBCE8-5B2F-46EA-BFB4-3FB087AD1758}"/>
                    </a:ext>
                  </a:extLst>
                </p:cNvPr>
                <p:cNvSpPr/>
                <p:nvPr/>
              </p:nvSpPr>
              <p:spPr>
                <a:xfrm>
                  <a:off x="11967276" y="7444214"/>
                  <a:ext cx="60676" cy="64180"/>
                </a:xfrm>
                <a:custGeom>
                  <a:avLst/>
                  <a:gdLst>
                    <a:gd name="connsiteX0" fmla="*/ 30984 w 60676"/>
                    <a:gd name="connsiteY0" fmla="*/ 53299 h 64180"/>
                    <a:gd name="connsiteX1" fmla="*/ 48320 w 60676"/>
                    <a:gd name="connsiteY1" fmla="*/ 43709 h 64180"/>
                    <a:gd name="connsiteX2" fmla="*/ 58279 w 60676"/>
                    <a:gd name="connsiteY2" fmla="*/ 49057 h 64180"/>
                    <a:gd name="connsiteX3" fmla="*/ 30799 w 60676"/>
                    <a:gd name="connsiteY3" fmla="*/ 64180 h 64180"/>
                    <a:gd name="connsiteX4" fmla="*/ 0 w 60676"/>
                    <a:gd name="connsiteY4" fmla="*/ 32090 h 64180"/>
                    <a:gd name="connsiteX5" fmla="*/ 31352 w 60676"/>
                    <a:gd name="connsiteY5" fmla="*/ 0 h 64180"/>
                    <a:gd name="connsiteX6" fmla="*/ 60676 w 60676"/>
                    <a:gd name="connsiteY6" fmla="*/ 30430 h 64180"/>
                    <a:gd name="connsiteX7" fmla="*/ 60676 w 60676"/>
                    <a:gd name="connsiteY7" fmla="*/ 34857 h 64180"/>
                    <a:gd name="connsiteX8" fmla="*/ 12172 w 60676"/>
                    <a:gd name="connsiteY8" fmla="*/ 34857 h 64180"/>
                    <a:gd name="connsiteX9" fmla="*/ 30984 w 60676"/>
                    <a:gd name="connsiteY9" fmla="*/ 53299 h 64180"/>
                    <a:gd name="connsiteX10" fmla="*/ 12541 w 60676"/>
                    <a:gd name="connsiteY10" fmla="*/ 24898 h 64180"/>
                    <a:gd name="connsiteX11" fmla="*/ 48689 w 60676"/>
                    <a:gd name="connsiteY11" fmla="*/ 24898 h 64180"/>
                    <a:gd name="connsiteX12" fmla="*/ 30984 w 60676"/>
                    <a:gd name="connsiteY12" fmla="*/ 9959 h 64180"/>
                    <a:gd name="connsiteX13" fmla="*/ 12541 w 60676"/>
                    <a:gd name="connsiteY13" fmla="*/ 24898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676" h="64180">
                      <a:moveTo>
                        <a:pt x="30984" y="53299"/>
                      </a:moveTo>
                      <a:cubicBezTo>
                        <a:pt x="40389" y="53299"/>
                        <a:pt x="44262" y="49057"/>
                        <a:pt x="48320" y="43709"/>
                      </a:cubicBezTo>
                      <a:lnTo>
                        <a:pt x="58279" y="49057"/>
                      </a:lnTo>
                      <a:cubicBezTo>
                        <a:pt x="52562" y="58648"/>
                        <a:pt x="44262" y="64180"/>
                        <a:pt x="30799" y="64180"/>
                      </a:cubicBezTo>
                      <a:cubicBezTo>
                        <a:pt x="14016" y="64180"/>
                        <a:pt x="0" y="51270"/>
                        <a:pt x="0" y="32090"/>
                      </a:cubicBezTo>
                      <a:cubicBezTo>
                        <a:pt x="0" y="13094"/>
                        <a:pt x="14016" y="0"/>
                        <a:pt x="31352" y="0"/>
                      </a:cubicBezTo>
                      <a:cubicBezTo>
                        <a:pt x="49057" y="0"/>
                        <a:pt x="60676" y="12541"/>
                        <a:pt x="60676" y="30430"/>
                      </a:cubicBezTo>
                      <a:lnTo>
                        <a:pt x="60676" y="34857"/>
                      </a:lnTo>
                      <a:lnTo>
                        <a:pt x="12172" y="34857"/>
                      </a:lnTo>
                      <a:cubicBezTo>
                        <a:pt x="13094" y="45553"/>
                        <a:pt x="20471" y="53299"/>
                        <a:pt x="30984" y="53299"/>
                      </a:cubicBezTo>
                      <a:close/>
                      <a:moveTo>
                        <a:pt x="12541" y="24898"/>
                      </a:moveTo>
                      <a:lnTo>
                        <a:pt x="48689" y="24898"/>
                      </a:lnTo>
                      <a:cubicBezTo>
                        <a:pt x="47766" y="15307"/>
                        <a:pt x="40389" y="9959"/>
                        <a:pt x="30984" y="9959"/>
                      </a:cubicBezTo>
                      <a:cubicBezTo>
                        <a:pt x="21578" y="9959"/>
                        <a:pt x="14570" y="16414"/>
                        <a:pt x="12541" y="24898"/>
                      </a:cubicBezTo>
                      <a:close/>
                    </a:path>
                  </a:pathLst>
                </a:custGeom>
                <a:grpFill/>
                <a:ln w="1841" cap="flat">
                  <a:noFill/>
                  <a:prstDash val="solid"/>
                  <a:miter/>
                </a:ln>
              </p:spPr>
              <p:txBody>
                <a:bodyPr rtlCol="0" anchor="ctr"/>
                <a:lstStyle/>
                <a:p>
                  <a:endParaRPr lang="ru-RU" sz="1587"/>
                </a:p>
              </p:txBody>
            </p:sp>
            <p:sp>
              <p:nvSpPr>
                <p:cNvPr id="21" name="Полилиния: фигура 20">
                  <a:extLst>
                    <a:ext uri="{FF2B5EF4-FFF2-40B4-BE49-F238E27FC236}">
                      <a16:creationId xmlns:a16="http://schemas.microsoft.com/office/drawing/2014/main" id="{E97D8C50-01BC-427A-80A4-1AE5F9F0E64A}"/>
                    </a:ext>
                  </a:extLst>
                </p:cNvPr>
                <p:cNvSpPr/>
                <p:nvPr/>
              </p:nvSpPr>
              <p:spPr>
                <a:xfrm>
                  <a:off x="12026292" y="7445874"/>
                  <a:ext cx="57909" cy="60860"/>
                </a:xfrm>
                <a:custGeom>
                  <a:avLst/>
                  <a:gdLst>
                    <a:gd name="connsiteX0" fmla="*/ 40758 w 57909"/>
                    <a:gd name="connsiteY0" fmla="*/ 0 h 60860"/>
                    <a:gd name="connsiteX1" fmla="*/ 55143 w 57909"/>
                    <a:gd name="connsiteY1" fmla="*/ 0 h 60860"/>
                    <a:gd name="connsiteX2" fmla="*/ 36516 w 57909"/>
                    <a:gd name="connsiteY2" fmla="*/ 28217 h 60860"/>
                    <a:gd name="connsiteX3" fmla="*/ 57910 w 57909"/>
                    <a:gd name="connsiteY3" fmla="*/ 60861 h 60860"/>
                    <a:gd name="connsiteX4" fmla="*/ 43340 w 57909"/>
                    <a:gd name="connsiteY4" fmla="*/ 60861 h 60860"/>
                    <a:gd name="connsiteX5" fmla="*/ 29139 w 57909"/>
                    <a:gd name="connsiteY5" fmla="*/ 38361 h 60860"/>
                    <a:gd name="connsiteX6" fmla="*/ 14754 w 57909"/>
                    <a:gd name="connsiteY6" fmla="*/ 60861 h 60860"/>
                    <a:gd name="connsiteX7" fmla="*/ 0 w 57909"/>
                    <a:gd name="connsiteY7" fmla="*/ 60861 h 60860"/>
                    <a:gd name="connsiteX8" fmla="*/ 22131 w 57909"/>
                    <a:gd name="connsiteY8" fmla="*/ 28586 h 60860"/>
                    <a:gd name="connsiteX9" fmla="*/ 2951 w 57909"/>
                    <a:gd name="connsiteY9" fmla="*/ 0 h 60860"/>
                    <a:gd name="connsiteX10" fmla="*/ 17336 w 57909"/>
                    <a:gd name="connsiteY10" fmla="*/ 0 h 60860"/>
                    <a:gd name="connsiteX11" fmla="*/ 28955 w 57909"/>
                    <a:gd name="connsiteY11" fmla="*/ 18443 h 60860"/>
                    <a:gd name="connsiteX12" fmla="*/ 40758 w 57909"/>
                    <a:gd name="connsiteY12"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09" h="60860">
                      <a:moveTo>
                        <a:pt x="40758" y="0"/>
                      </a:moveTo>
                      <a:lnTo>
                        <a:pt x="55143" y="0"/>
                      </a:lnTo>
                      <a:lnTo>
                        <a:pt x="36516" y="28217"/>
                      </a:lnTo>
                      <a:lnTo>
                        <a:pt x="57910" y="60861"/>
                      </a:lnTo>
                      <a:lnTo>
                        <a:pt x="43340" y="60861"/>
                      </a:lnTo>
                      <a:lnTo>
                        <a:pt x="29139" y="38361"/>
                      </a:lnTo>
                      <a:lnTo>
                        <a:pt x="14754" y="60861"/>
                      </a:lnTo>
                      <a:lnTo>
                        <a:pt x="0" y="60861"/>
                      </a:lnTo>
                      <a:lnTo>
                        <a:pt x="22131" y="28586"/>
                      </a:lnTo>
                      <a:lnTo>
                        <a:pt x="2951" y="0"/>
                      </a:lnTo>
                      <a:lnTo>
                        <a:pt x="17336" y="0"/>
                      </a:lnTo>
                      <a:lnTo>
                        <a:pt x="28955" y="18443"/>
                      </a:lnTo>
                      <a:lnTo>
                        <a:pt x="40758" y="0"/>
                      </a:lnTo>
                      <a:close/>
                    </a:path>
                  </a:pathLst>
                </a:custGeom>
                <a:grpFill/>
                <a:ln w="1841" cap="flat">
                  <a:noFill/>
                  <a:prstDash val="solid"/>
                  <a:miter/>
                </a:ln>
              </p:spPr>
              <p:txBody>
                <a:bodyPr rtlCol="0" anchor="ctr"/>
                <a:lstStyle/>
                <a:p>
                  <a:endParaRPr lang="ru-RU" sz="1587"/>
                </a:p>
              </p:txBody>
            </p:sp>
            <p:sp>
              <p:nvSpPr>
                <p:cNvPr id="22" name="Полилиния: фигура 21">
                  <a:extLst>
                    <a:ext uri="{FF2B5EF4-FFF2-40B4-BE49-F238E27FC236}">
                      <a16:creationId xmlns:a16="http://schemas.microsoft.com/office/drawing/2014/main" id="{6972B164-13EF-414F-B7E4-1CFA371C39CB}"/>
                    </a:ext>
                  </a:extLst>
                </p:cNvPr>
                <p:cNvSpPr/>
                <p:nvPr/>
              </p:nvSpPr>
              <p:spPr>
                <a:xfrm>
                  <a:off x="12088444" y="7445874"/>
                  <a:ext cx="53483" cy="60860"/>
                </a:xfrm>
                <a:custGeom>
                  <a:avLst/>
                  <a:gdLst>
                    <a:gd name="connsiteX0" fmla="*/ 0 w 53483"/>
                    <a:gd name="connsiteY0" fmla="*/ 0 h 60860"/>
                    <a:gd name="connsiteX1" fmla="*/ 12541 w 53483"/>
                    <a:gd name="connsiteY1" fmla="*/ 0 h 60860"/>
                    <a:gd name="connsiteX2" fmla="*/ 12541 w 53483"/>
                    <a:gd name="connsiteY2" fmla="*/ 23607 h 60860"/>
                    <a:gd name="connsiteX3" fmla="*/ 40943 w 53483"/>
                    <a:gd name="connsiteY3" fmla="*/ 23607 h 60860"/>
                    <a:gd name="connsiteX4" fmla="*/ 40943 w 53483"/>
                    <a:gd name="connsiteY4" fmla="*/ 0 h 60860"/>
                    <a:gd name="connsiteX5" fmla="*/ 53484 w 53483"/>
                    <a:gd name="connsiteY5" fmla="*/ 0 h 60860"/>
                    <a:gd name="connsiteX6" fmla="*/ 53484 w 53483"/>
                    <a:gd name="connsiteY6" fmla="*/ 60861 h 60860"/>
                    <a:gd name="connsiteX7" fmla="*/ 40943 w 53483"/>
                    <a:gd name="connsiteY7" fmla="*/ 60861 h 60860"/>
                    <a:gd name="connsiteX8" fmla="*/ 40943 w 53483"/>
                    <a:gd name="connsiteY8" fmla="*/ 34672 h 60860"/>
                    <a:gd name="connsiteX9" fmla="*/ 12541 w 53483"/>
                    <a:gd name="connsiteY9" fmla="*/ 34672 h 60860"/>
                    <a:gd name="connsiteX10" fmla="*/ 12541 w 53483"/>
                    <a:gd name="connsiteY10" fmla="*/ 60861 h 60860"/>
                    <a:gd name="connsiteX11" fmla="*/ 0 w 53483"/>
                    <a:gd name="connsiteY11" fmla="*/ 60861 h 60860"/>
                    <a:gd name="connsiteX12" fmla="*/ 0 w 53483"/>
                    <a:gd name="connsiteY12"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83" h="60860">
                      <a:moveTo>
                        <a:pt x="0" y="0"/>
                      </a:moveTo>
                      <a:lnTo>
                        <a:pt x="12541" y="0"/>
                      </a:lnTo>
                      <a:lnTo>
                        <a:pt x="12541" y="23607"/>
                      </a:lnTo>
                      <a:lnTo>
                        <a:pt x="40943" y="23607"/>
                      </a:lnTo>
                      <a:lnTo>
                        <a:pt x="40943" y="0"/>
                      </a:lnTo>
                      <a:lnTo>
                        <a:pt x="53484" y="0"/>
                      </a:lnTo>
                      <a:lnTo>
                        <a:pt x="53484" y="60861"/>
                      </a:lnTo>
                      <a:lnTo>
                        <a:pt x="40943" y="60861"/>
                      </a:lnTo>
                      <a:lnTo>
                        <a:pt x="40943" y="34672"/>
                      </a:lnTo>
                      <a:lnTo>
                        <a:pt x="12541" y="34672"/>
                      </a:lnTo>
                      <a:lnTo>
                        <a:pt x="12541" y="60861"/>
                      </a:lnTo>
                      <a:lnTo>
                        <a:pt x="0" y="60861"/>
                      </a:lnTo>
                      <a:lnTo>
                        <a:pt x="0" y="0"/>
                      </a:lnTo>
                      <a:close/>
                    </a:path>
                  </a:pathLst>
                </a:custGeom>
                <a:grpFill/>
                <a:ln w="1841" cap="flat">
                  <a:noFill/>
                  <a:prstDash val="solid"/>
                  <a:miter/>
                </a:ln>
              </p:spPr>
              <p:txBody>
                <a:bodyPr rtlCol="0" anchor="ctr"/>
                <a:lstStyle/>
                <a:p>
                  <a:endParaRPr lang="ru-RU" sz="1587"/>
                </a:p>
              </p:txBody>
            </p:sp>
            <p:sp>
              <p:nvSpPr>
                <p:cNvPr id="23" name="Полилиния: фигура 22">
                  <a:extLst>
                    <a:ext uri="{FF2B5EF4-FFF2-40B4-BE49-F238E27FC236}">
                      <a16:creationId xmlns:a16="http://schemas.microsoft.com/office/drawing/2014/main" id="{463D5A5E-390D-4018-8675-2AAA74ED59D3}"/>
                    </a:ext>
                  </a:extLst>
                </p:cNvPr>
                <p:cNvSpPr/>
                <p:nvPr/>
              </p:nvSpPr>
              <p:spPr>
                <a:xfrm>
                  <a:off x="12150411"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377 w 65102"/>
                    <a:gd name="connsiteY5" fmla="*/ 32090 h 64180"/>
                    <a:gd name="connsiteX6" fmla="*/ 32828 w 65102"/>
                    <a:gd name="connsiteY6" fmla="*/ 11619 h 64180"/>
                    <a:gd name="connsiteX7" fmla="*/ 13094 w 65102"/>
                    <a:gd name="connsiteY7" fmla="*/ 32090 h 64180"/>
                    <a:gd name="connsiteX8" fmla="*/ 32828 w 65102"/>
                    <a:gd name="connsiteY8" fmla="*/ 52561 h 64180"/>
                    <a:gd name="connsiteX9" fmla="*/ 52377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377" y="32090"/>
                      </a:moveTo>
                      <a:cubicBezTo>
                        <a:pt x="52377" y="19549"/>
                        <a:pt x="43340" y="11619"/>
                        <a:pt x="32828" y="11619"/>
                      </a:cubicBezTo>
                      <a:cubicBezTo>
                        <a:pt x="22131" y="11619"/>
                        <a:pt x="13094" y="19549"/>
                        <a:pt x="13094" y="32090"/>
                      </a:cubicBezTo>
                      <a:cubicBezTo>
                        <a:pt x="13094" y="44631"/>
                        <a:pt x="22131" y="52561"/>
                        <a:pt x="32828" y="52561"/>
                      </a:cubicBezTo>
                      <a:cubicBezTo>
                        <a:pt x="43156" y="52561"/>
                        <a:pt x="52377" y="44631"/>
                        <a:pt x="52377" y="32090"/>
                      </a:cubicBezTo>
                      <a:close/>
                    </a:path>
                  </a:pathLst>
                </a:custGeom>
                <a:grpFill/>
                <a:ln w="1841" cap="flat">
                  <a:noFill/>
                  <a:prstDash val="solid"/>
                  <a:miter/>
                </a:ln>
              </p:spPr>
              <p:txBody>
                <a:bodyPr rtlCol="0" anchor="ctr"/>
                <a:lstStyle/>
                <a:p>
                  <a:endParaRPr lang="ru-RU" sz="1587"/>
                </a:p>
              </p:txBody>
            </p:sp>
            <p:sp>
              <p:nvSpPr>
                <p:cNvPr id="24" name="Полилиния: фигура 23">
                  <a:extLst>
                    <a:ext uri="{FF2B5EF4-FFF2-40B4-BE49-F238E27FC236}">
                      <a16:creationId xmlns:a16="http://schemas.microsoft.com/office/drawing/2014/main" id="{08EC37DB-8B96-495F-A31E-6D967563302D}"/>
                    </a:ext>
                  </a:extLst>
                </p:cNvPr>
                <p:cNvSpPr/>
                <p:nvPr/>
              </p:nvSpPr>
              <p:spPr>
                <a:xfrm>
                  <a:off x="12216989" y="7446058"/>
                  <a:ext cx="57909" cy="61782"/>
                </a:xfrm>
                <a:custGeom>
                  <a:avLst/>
                  <a:gdLst>
                    <a:gd name="connsiteX0" fmla="*/ 0 w 57909"/>
                    <a:gd name="connsiteY0" fmla="*/ 60676 h 61782"/>
                    <a:gd name="connsiteX1" fmla="*/ 0 w 57909"/>
                    <a:gd name="connsiteY1" fmla="*/ 49611 h 61782"/>
                    <a:gd name="connsiteX2" fmla="*/ 4242 w 57909"/>
                    <a:gd name="connsiteY2" fmla="*/ 50348 h 61782"/>
                    <a:gd name="connsiteX3" fmla="*/ 10697 w 57909"/>
                    <a:gd name="connsiteY3" fmla="*/ 36148 h 61782"/>
                    <a:gd name="connsiteX4" fmla="*/ 12725 w 57909"/>
                    <a:gd name="connsiteY4" fmla="*/ 0 h 61782"/>
                    <a:gd name="connsiteX5" fmla="*/ 57910 w 57909"/>
                    <a:gd name="connsiteY5" fmla="*/ 0 h 61782"/>
                    <a:gd name="connsiteX6" fmla="*/ 57910 w 57909"/>
                    <a:gd name="connsiteY6" fmla="*/ 60861 h 61782"/>
                    <a:gd name="connsiteX7" fmla="*/ 45369 w 57909"/>
                    <a:gd name="connsiteY7" fmla="*/ 60861 h 61782"/>
                    <a:gd name="connsiteX8" fmla="*/ 45369 w 57909"/>
                    <a:gd name="connsiteY8" fmla="*/ 11434 h 61782"/>
                    <a:gd name="connsiteX9" fmla="*/ 23791 w 57909"/>
                    <a:gd name="connsiteY9" fmla="*/ 11434 h 61782"/>
                    <a:gd name="connsiteX10" fmla="*/ 22500 w 57909"/>
                    <a:gd name="connsiteY10" fmla="*/ 36701 h 61782"/>
                    <a:gd name="connsiteX11" fmla="*/ 5164 w 57909"/>
                    <a:gd name="connsiteY11" fmla="*/ 61783 h 61782"/>
                    <a:gd name="connsiteX12" fmla="*/ 0 w 57909"/>
                    <a:gd name="connsiteY12" fmla="*/ 60676 h 6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09" h="61782">
                      <a:moveTo>
                        <a:pt x="0" y="60676"/>
                      </a:moveTo>
                      <a:lnTo>
                        <a:pt x="0" y="49611"/>
                      </a:lnTo>
                      <a:cubicBezTo>
                        <a:pt x="0" y="49611"/>
                        <a:pt x="1660" y="50348"/>
                        <a:pt x="4242" y="50348"/>
                      </a:cubicBezTo>
                      <a:cubicBezTo>
                        <a:pt x="8115" y="50348"/>
                        <a:pt x="9959" y="47951"/>
                        <a:pt x="10697" y="36148"/>
                      </a:cubicBezTo>
                      <a:lnTo>
                        <a:pt x="12725" y="0"/>
                      </a:lnTo>
                      <a:lnTo>
                        <a:pt x="57910" y="0"/>
                      </a:lnTo>
                      <a:lnTo>
                        <a:pt x="57910" y="60861"/>
                      </a:lnTo>
                      <a:lnTo>
                        <a:pt x="45369" y="60861"/>
                      </a:lnTo>
                      <a:lnTo>
                        <a:pt x="45369" y="11434"/>
                      </a:lnTo>
                      <a:lnTo>
                        <a:pt x="23791" y="11434"/>
                      </a:lnTo>
                      <a:lnTo>
                        <a:pt x="22500" y="36701"/>
                      </a:lnTo>
                      <a:cubicBezTo>
                        <a:pt x="21578" y="54037"/>
                        <a:pt x="17152" y="61783"/>
                        <a:pt x="5164" y="61783"/>
                      </a:cubicBezTo>
                      <a:cubicBezTo>
                        <a:pt x="2582" y="61414"/>
                        <a:pt x="0" y="60676"/>
                        <a:pt x="0" y="60676"/>
                      </a:cubicBezTo>
                      <a:close/>
                    </a:path>
                  </a:pathLst>
                </a:custGeom>
                <a:grpFill/>
                <a:ln w="1841"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BEAE28B7-51FA-4257-88A8-A1C1B2DB8B53}"/>
                    </a:ext>
                  </a:extLst>
                </p:cNvPr>
                <p:cNvSpPr/>
                <p:nvPr/>
              </p:nvSpPr>
              <p:spPr>
                <a:xfrm>
                  <a:off x="12283383"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377 w 65102"/>
                    <a:gd name="connsiteY5" fmla="*/ 32090 h 64180"/>
                    <a:gd name="connsiteX6" fmla="*/ 32828 w 65102"/>
                    <a:gd name="connsiteY6" fmla="*/ 11619 h 64180"/>
                    <a:gd name="connsiteX7" fmla="*/ 13094 w 65102"/>
                    <a:gd name="connsiteY7" fmla="*/ 32090 h 64180"/>
                    <a:gd name="connsiteX8" fmla="*/ 32828 w 65102"/>
                    <a:gd name="connsiteY8" fmla="*/ 52561 h 64180"/>
                    <a:gd name="connsiteX9" fmla="*/ 52377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377" y="32090"/>
                      </a:moveTo>
                      <a:cubicBezTo>
                        <a:pt x="52377" y="19549"/>
                        <a:pt x="43340" y="11619"/>
                        <a:pt x="32828" y="11619"/>
                      </a:cubicBezTo>
                      <a:cubicBezTo>
                        <a:pt x="22131" y="11619"/>
                        <a:pt x="13094" y="19549"/>
                        <a:pt x="13094" y="32090"/>
                      </a:cubicBezTo>
                      <a:cubicBezTo>
                        <a:pt x="13094" y="44631"/>
                        <a:pt x="22131" y="52561"/>
                        <a:pt x="32828" y="52561"/>
                      </a:cubicBezTo>
                      <a:cubicBezTo>
                        <a:pt x="43156" y="52561"/>
                        <a:pt x="52377" y="44631"/>
                        <a:pt x="52377" y="32090"/>
                      </a:cubicBezTo>
                      <a:close/>
                    </a:path>
                  </a:pathLst>
                </a:custGeom>
                <a:grpFill/>
                <a:ln w="1841" cap="flat">
                  <a:noFill/>
                  <a:prstDash val="solid"/>
                  <a:miter/>
                </a:ln>
              </p:spPr>
              <p:txBody>
                <a:bodyPr rtlCol="0" anchor="ctr"/>
                <a:lstStyle/>
                <a:p>
                  <a:endParaRPr lang="ru-RU" sz="1587"/>
                </a:p>
              </p:txBody>
            </p:sp>
            <p:sp>
              <p:nvSpPr>
                <p:cNvPr id="26" name="Полилиния: фигура 25">
                  <a:extLst>
                    <a:ext uri="{FF2B5EF4-FFF2-40B4-BE49-F238E27FC236}">
                      <a16:creationId xmlns:a16="http://schemas.microsoft.com/office/drawing/2014/main" id="{366624C8-F16F-4F43-93EF-1F5EC05051B8}"/>
                    </a:ext>
                  </a:extLst>
                </p:cNvPr>
                <p:cNvSpPr/>
                <p:nvPr/>
              </p:nvSpPr>
              <p:spPr>
                <a:xfrm>
                  <a:off x="12356969" y="7445874"/>
                  <a:ext cx="39651" cy="60860"/>
                </a:xfrm>
                <a:custGeom>
                  <a:avLst/>
                  <a:gdLst>
                    <a:gd name="connsiteX0" fmla="*/ 0 w 39651"/>
                    <a:gd name="connsiteY0" fmla="*/ 0 h 60860"/>
                    <a:gd name="connsiteX1" fmla="*/ 39652 w 39651"/>
                    <a:gd name="connsiteY1" fmla="*/ 0 h 60860"/>
                    <a:gd name="connsiteX2" fmla="*/ 39652 w 39651"/>
                    <a:gd name="connsiteY2" fmla="*/ 11434 h 60860"/>
                    <a:gd name="connsiteX3" fmla="*/ 12725 w 39651"/>
                    <a:gd name="connsiteY3" fmla="*/ 11434 h 60860"/>
                    <a:gd name="connsiteX4" fmla="*/ 12725 w 39651"/>
                    <a:gd name="connsiteY4" fmla="*/ 60861 h 60860"/>
                    <a:gd name="connsiteX5" fmla="*/ 184 w 39651"/>
                    <a:gd name="connsiteY5" fmla="*/ 60861 h 60860"/>
                    <a:gd name="connsiteX6" fmla="*/ 184 w 39651"/>
                    <a:gd name="connsiteY6"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51" h="60860">
                      <a:moveTo>
                        <a:pt x="0" y="0"/>
                      </a:moveTo>
                      <a:lnTo>
                        <a:pt x="39652" y="0"/>
                      </a:lnTo>
                      <a:lnTo>
                        <a:pt x="39652" y="11434"/>
                      </a:lnTo>
                      <a:lnTo>
                        <a:pt x="12725" y="11434"/>
                      </a:lnTo>
                      <a:lnTo>
                        <a:pt x="12725" y="60861"/>
                      </a:lnTo>
                      <a:lnTo>
                        <a:pt x="184" y="60861"/>
                      </a:lnTo>
                      <a:lnTo>
                        <a:pt x="184" y="0"/>
                      </a:lnTo>
                      <a:close/>
                    </a:path>
                  </a:pathLst>
                </a:custGeom>
                <a:grpFill/>
                <a:ln w="1841" cap="flat">
                  <a:noFill/>
                  <a:prstDash val="solid"/>
                  <a:miter/>
                </a:ln>
              </p:spPr>
              <p:txBody>
                <a:bodyPr rtlCol="0" anchor="ctr"/>
                <a:lstStyle/>
                <a:p>
                  <a:endParaRPr lang="ru-RU" sz="1587"/>
                </a:p>
              </p:txBody>
            </p:sp>
            <p:sp>
              <p:nvSpPr>
                <p:cNvPr id="27" name="Полилиния: фигура 26">
                  <a:extLst>
                    <a:ext uri="{FF2B5EF4-FFF2-40B4-BE49-F238E27FC236}">
                      <a16:creationId xmlns:a16="http://schemas.microsoft.com/office/drawing/2014/main" id="{F0A33BAE-A2E5-4F3C-BDB7-20B1F52932F5}"/>
                    </a:ext>
                  </a:extLst>
                </p:cNvPr>
                <p:cNvSpPr/>
                <p:nvPr/>
              </p:nvSpPr>
              <p:spPr>
                <a:xfrm>
                  <a:off x="12404920" y="7445874"/>
                  <a:ext cx="54405" cy="60860"/>
                </a:xfrm>
                <a:custGeom>
                  <a:avLst/>
                  <a:gdLst>
                    <a:gd name="connsiteX0" fmla="*/ 0 w 54405"/>
                    <a:gd name="connsiteY0" fmla="*/ 0 h 60860"/>
                    <a:gd name="connsiteX1" fmla="*/ 12172 w 54405"/>
                    <a:gd name="connsiteY1" fmla="*/ 0 h 60860"/>
                    <a:gd name="connsiteX2" fmla="*/ 12172 w 54405"/>
                    <a:gd name="connsiteY2" fmla="*/ 43893 h 60860"/>
                    <a:gd name="connsiteX3" fmla="*/ 41127 w 54405"/>
                    <a:gd name="connsiteY3" fmla="*/ 0 h 60860"/>
                    <a:gd name="connsiteX4" fmla="*/ 54406 w 54405"/>
                    <a:gd name="connsiteY4" fmla="*/ 0 h 60860"/>
                    <a:gd name="connsiteX5" fmla="*/ 54406 w 54405"/>
                    <a:gd name="connsiteY5" fmla="*/ 60861 h 60860"/>
                    <a:gd name="connsiteX6" fmla="*/ 42234 w 54405"/>
                    <a:gd name="connsiteY6" fmla="*/ 60861 h 60860"/>
                    <a:gd name="connsiteX7" fmla="*/ 42234 w 54405"/>
                    <a:gd name="connsiteY7" fmla="*/ 16967 h 60860"/>
                    <a:gd name="connsiteX8" fmla="*/ 13279 w 54405"/>
                    <a:gd name="connsiteY8" fmla="*/ 60861 h 60860"/>
                    <a:gd name="connsiteX9" fmla="*/ 0 w 54405"/>
                    <a:gd name="connsiteY9" fmla="*/ 60861 h 60860"/>
                    <a:gd name="connsiteX10" fmla="*/ 0 w 54405"/>
                    <a:gd name="connsiteY10"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05" h="60860">
                      <a:moveTo>
                        <a:pt x="0" y="0"/>
                      </a:moveTo>
                      <a:lnTo>
                        <a:pt x="12172" y="0"/>
                      </a:lnTo>
                      <a:lnTo>
                        <a:pt x="12172" y="43893"/>
                      </a:lnTo>
                      <a:lnTo>
                        <a:pt x="41127" y="0"/>
                      </a:lnTo>
                      <a:lnTo>
                        <a:pt x="54406" y="0"/>
                      </a:lnTo>
                      <a:lnTo>
                        <a:pt x="54406" y="60861"/>
                      </a:lnTo>
                      <a:lnTo>
                        <a:pt x="42234" y="60861"/>
                      </a:lnTo>
                      <a:lnTo>
                        <a:pt x="42234" y="16967"/>
                      </a:lnTo>
                      <a:lnTo>
                        <a:pt x="13279" y="60861"/>
                      </a:lnTo>
                      <a:lnTo>
                        <a:pt x="0" y="60861"/>
                      </a:lnTo>
                      <a:lnTo>
                        <a:pt x="0" y="0"/>
                      </a:lnTo>
                      <a:close/>
                    </a:path>
                  </a:pathLst>
                </a:custGeom>
                <a:grpFill/>
                <a:ln w="1841" cap="flat">
                  <a:noFill/>
                  <a:prstDash val="solid"/>
                  <a:miter/>
                </a:ln>
              </p:spPr>
              <p:txBody>
                <a:bodyPr rtlCol="0" anchor="ctr"/>
                <a:lstStyle/>
                <a:p>
                  <a:endParaRPr lang="ru-RU" sz="1587"/>
                </a:p>
              </p:txBody>
            </p:sp>
            <p:sp>
              <p:nvSpPr>
                <p:cNvPr id="28" name="Полилиния: фигура 27">
                  <a:extLst>
                    <a:ext uri="{FF2B5EF4-FFF2-40B4-BE49-F238E27FC236}">
                      <a16:creationId xmlns:a16="http://schemas.microsoft.com/office/drawing/2014/main" id="{1EC917C9-3A84-4756-9D15-D37944DE43D8}"/>
                    </a:ext>
                  </a:extLst>
                </p:cNvPr>
                <p:cNvSpPr/>
                <p:nvPr/>
              </p:nvSpPr>
              <p:spPr>
                <a:xfrm>
                  <a:off x="12470760" y="7445874"/>
                  <a:ext cx="54405" cy="60860"/>
                </a:xfrm>
                <a:custGeom>
                  <a:avLst/>
                  <a:gdLst>
                    <a:gd name="connsiteX0" fmla="*/ 0 w 54405"/>
                    <a:gd name="connsiteY0" fmla="*/ 0 h 60860"/>
                    <a:gd name="connsiteX1" fmla="*/ 12172 w 54405"/>
                    <a:gd name="connsiteY1" fmla="*/ 0 h 60860"/>
                    <a:gd name="connsiteX2" fmla="*/ 12172 w 54405"/>
                    <a:gd name="connsiteY2" fmla="*/ 43893 h 60860"/>
                    <a:gd name="connsiteX3" fmla="*/ 41127 w 54405"/>
                    <a:gd name="connsiteY3" fmla="*/ 0 h 60860"/>
                    <a:gd name="connsiteX4" fmla="*/ 54406 w 54405"/>
                    <a:gd name="connsiteY4" fmla="*/ 0 h 60860"/>
                    <a:gd name="connsiteX5" fmla="*/ 54406 w 54405"/>
                    <a:gd name="connsiteY5" fmla="*/ 60861 h 60860"/>
                    <a:gd name="connsiteX6" fmla="*/ 42234 w 54405"/>
                    <a:gd name="connsiteY6" fmla="*/ 60861 h 60860"/>
                    <a:gd name="connsiteX7" fmla="*/ 42234 w 54405"/>
                    <a:gd name="connsiteY7" fmla="*/ 16967 h 60860"/>
                    <a:gd name="connsiteX8" fmla="*/ 13279 w 54405"/>
                    <a:gd name="connsiteY8" fmla="*/ 60861 h 60860"/>
                    <a:gd name="connsiteX9" fmla="*/ 0 w 54405"/>
                    <a:gd name="connsiteY9" fmla="*/ 60861 h 60860"/>
                    <a:gd name="connsiteX10" fmla="*/ 0 w 54405"/>
                    <a:gd name="connsiteY10"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05" h="60860">
                      <a:moveTo>
                        <a:pt x="0" y="0"/>
                      </a:moveTo>
                      <a:lnTo>
                        <a:pt x="12172" y="0"/>
                      </a:lnTo>
                      <a:lnTo>
                        <a:pt x="12172" y="43893"/>
                      </a:lnTo>
                      <a:lnTo>
                        <a:pt x="41127" y="0"/>
                      </a:lnTo>
                      <a:lnTo>
                        <a:pt x="54406" y="0"/>
                      </a:lnTo>
                      <a:lnTo>
                        <a:pt x="54406" y="60861"/>
                      </a:lnTo>
                      <a:lnTo>
                        <a:pt x="42234" y="60861"/>
                      </a:lnTo>
                      <a:lnTo>
                        <a:pt x="42234" y="16967"/>
                      </a:lnTo>
                      <a:lnTo>
                        <a:pt x="13279" y="60861"/>
                      </a:lnTo>
                      <a:lnTo>
                        <a:pt x="0" y="60861"/>
                      </a:lnTo>
                      <a:lnTo>
                        <a:pt x="0" y="0"/>
                      </a:lnTo>
                      <a:close/>
                    </a:path>
                  </a:pathLst>
                </a:custGeom>
                <a:grpFill/>
                <a:ln w="1841" cap="flat">
                  <a:noFill/>
                  <a:prstDash val="solid"/>
                  <a:miter/>
                </a:ln>
              </p:spPr>
              <p:txBody>
                <a:bodyPr rtlCol="0" anchor="ctr"/>
                <a:lstStyle/>
                <a:p>
                  <a:endParaRPr lang="ru-RU" sz="1587"/>
                </a:p>
              </p:txBody>
            </p:sp>
            <p:sp>
              <p:nvSpPr>
                <p:cNvPr id="29" name="Полилиния: фигура 28">
                  <a:extLst>
                    <a:ext uri="{FF2B5EF4-FFF2-40B4-BE49-F238E27FC236}">
                      <a16:creationId xmlns:a16="http://schemas.microsoft.com/office/drawing/2014/main" id="{65C097CC-D76B-487E-9C7A-27867D3824C7}"/>
                    </a:ext>
                  </a:extLst>
                </p:cNvPr>
                <p:cNvSpPr/>
                <p:nvPr/>
              </p:nvSpPr>
              <p:spPr>
                <a:xfrm>
                  <a:off x="12567584" y="7445874"/>
                  <a:ext cx="50163" cy="60860"/>
                </a:xfrm>
                <a:custGeom>
                  <a:avLst/>
                  <a:gdLst>
                    <a:gd name="connsiteX0" fmla="*/ 0 w 50163"/>
                    <a:gd name="connsiteY0" fmla="*/ 0 h 60860"/>
                    <a:gd name="connsiteX1" fmla="*/ 27664 w 50163"/>
                    <a:gd name="connsiteY1" fmla="*/ 0 h 60860"/>
                    <a:gd name="connsiteX2" fmla="*/ 47951 w 50163"/>
                    <a:gd name="connsiteY2" fmla="*/ 15123 h 60860"/>
                    <a:gd name="connsiteX3" fmla="*/ 38730 w 50163"/>
                    <a:gd name="connsiteY3" fmla="*/ 28771 h 60860"/>
                    <a:gd name="connsiteX4" fmla="*/ 50164 w 50163"/>
                    <a:gd name="connsiteY4" fmla="*/ 43340 h 60860"/>
                    <a:gd name="connsiteX5" fmla="*/ 28402 w 50163"/>
                    <a:gd name="connsiteY5" fmla="*/ 60861 h 60860"/>
                    <a:gd name="connsiteX6" fmla="*/ 0 w 50163"/>
                    <a:gd name="connsiteY6" fmla="*/ 60861 h 60860"/>
                    <a:gd name="connsiteX7" fmla="*/ 0 w 50163"/>
                    <a:gd name="connsiteY7" fmla="*/ 0 h 60860"/>
                    <a:gd name="connsiteX8" fmla="*/ 26557 w 50163"/>
                    <a:gd name="connsiteY8" fmla="*/ 24344 h 60860"/>
                    <a:gd name="connsiteX9" fmla="*/ 35594 w 50163"/>
                    <a:gd name="connsiteY9" fmla="*/ 17152 h 60860"/>
                    <a:gd name="connsiteX10" fmla="*/ 26557 w 50163"/>
                    <a:gd name="connsiteY10" fmla="*/ 9959 h 60860"/>
                    <a:gd name="connsiteX11" fmla="*/ 12172 w 50163"/>
                    <a:gd name="connsiteY11" fmla="*/ 9959 h 60860"/>
                    <a:gd name="connsiteX12" fmla="*/ 12172 w 50163"/>
                    <a:gd name="connsiteY12" fmla="*/ 24344 h 60860"/>
                    <a:gd name="connsiteX13" fmla="*/ 26557 w 50163"/>
                    <a:gd name="connsiteY13" fmla="*/ 24344 h 60860"/>
                    <a:gd name="connsiteX14" fmla="*/ 27479 w 50163"/>
                    <a:gd name="connsiteY14" fmla="*/ 50902 h 60860"/>
                    <a:gd name="connsiteX15" fmla="*/ 37254 w 50163"/>
                    <a:gd name="connsiteY15" fmla="*/ 42418 h 60860"/>
                    <a:gd name="connsiteX16" fmla="*/ 27479 w 50163"/>
                    <a:gd name="connsiteY16" fmla="*/ 34119 h 60860"/>
                    <a:gd name="connsiteX17" fmla="*/ 12357 w 50163"/>
                    <a:gd name="connsiteY17" fmla="*/ 34119 h 60860"/>
                    <a:gd name="connsiteX18" fmla="*/ 12357 w 50163"/>
                    <a:gd name="connsiteY18" fmla="*/ 50902 h 60860"/>
                    <a:gd name="connsiteX19" fmla="*/ 27479 w 50163"/>
                    <a:gd name="connsiteY19" fmla="*/ 50902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63" h="60860">
                      <a:moveTo>
                        <a:pt x="0" y="0"/>
                      </a:moveTo>
                      <a:lnTo>
                        <a:pt x="27664" y="0"/>
                      </a:lnTo>
                      <a:cubicBezTo>
                        <a:pt x="40574" y="0"/>
                        <a:pt x="47951" y="6824"/>
                        <a:pt x="47951" y="15123"/>
                      </a:cubicBezTo>
                      <a:cubicBezTo>
                        <a:pt x="47951" y="22131"/>
                        <a:pt x="44262" y="26189"/>
                        <a:pt x="38730" y="28771"/>
                      </a:cubicBezTo>
                      <a:cubicBezTo>
                        <a:pt x="45184" y="30799"/>
                        <a:pt x="50164" y="35594"/>
                        <a:pt x="50164" y="43340"/>
                      </a:cubicBezTo>
                      <a:cubicBezTo>
                        <a:pt x="50164" y="53668"/>
                        <a:pt x="41127" y="60861"/>
                        <a:pt x="28402" y="60861"/>
                      </a:cubicBezTo>
                      <a:lnTo>
                        <a:pt x="0" y="60861"/>
                      </a:lnTo>
                      <a:lnTo>
                        <a:pt x="0" y="0"/>
                      </a:lnTo>
                      <a:close/>
                      <a:moveTo>
                        <a:pt x="26557" y="24344"/>
                      </a:moveTo>
                      <a:cubicBezTo>
                        <a:pt x="32275" y="24344"/>
                        <a:pt x="35594" y="22131"/>
                        <a:pt x="35594" y="17152"/>
                      </a:cubicBezTo>
                      <a:cubicBezTo>
                        <a:pt x="35594" y="12172"/>
                        <a:pt x="32090" y="9959"/>
                        <a:pt x="26557" y="9959"/>
                      </a:cubicBezTo>
                      <a:lnTo>
                        <a:pt x="12172" y="9959"/>
                      </a:lnTo>
                      <a:lnTo>
                        <a:pt x="12172" y="24344"/>
                      </a:lnTo>
                      <a:lnTo>
                        <a:pt x="26557" y="24344"/>
                      </a:lnTo>
                      <a:close/>
                      <a:moveTo>
                        <a:pt x="27479" y="50902"/>
                      </a:moveTo>
                      <a:cubicBezTo>
                        <a:pt x="33934" y="50902"/>
                        <a:pt x="37254" y="47582"/>
                        <a:pt x="37254" y="42418"/>
                      </a:cubicBezTo>
                      <a:cubicBezTo>
                        <a:pt x="37254" y="37254"/>
                        <a:pt x="33934" y="34119"/>
                        <a:pt x="27479" y="34119"/>
                      </a:cubicBezTo>
                      <a:lnTo>
                        <a:pt x="12357" y="34119"/>
                      </a:lnTo>
                      <a:lnTo>
                        <a:pt x="12357" y="50902"/>
                      </a:lnTo>
                      <a:lnTo>
                        <a:pt x="27479" y="50902"/>
                      </a:lnTo>
                      <a:close/>
                    </a:path>
                  </a:pathLst>
                </a:custGeom>
                <a:grpFill/>
                <a:ln w="1841" cap="flat">
                  <a:noFill/>
                  <a:prstDash val="solid"/>
                  <a:miter/>
                </a:ln>
              </p:spPr>
              <p:txBody>
                <a:bodyPr rtlCol="0" anchor="ctr"/>
                <a:lstStyle/>
                <a:p>
                  <a:endParaRPr lang="ru-RU" sz="1587"/>
                </a:p>
              </p:txBody>
            </p:sp>
            <p:sp>
              <p:nvSpPr>
                <p:cNvPr id="30" name="Полилиния: фигура 29">
                  <a:extLst>
                    <a:ext uri="{FF2B5EF4-FFF2-40B4-BE49-F238E27FC236}">
                      <a16:creationId xmlns:a16="http://schemas.microsoft.com/office/drawing/2014/main" id="{A882105C-E112-4991-AE07-393D89CEE5E4}"/>
                    </a:ext>
                  </a:extLst>
                </p:cNvPr>
                <p:cNvSpPr/>
                <p:nvPr/>
              </p:nvSpPr>
              <p:spPr>
                <a:xfrm>
                  <a:off x="12621621"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193 w 65102"/>
                    <a:gd name="connsiteY5" fmla="*/ 32090 h 64180"/>
                    <a:gd name="connsiteX6" fmla="*/ 32643 w 65102"/>
                    <a:gd name="connsiteY6" fmla="*/ 11619 h 64180"/>
                    <a:gd name="connsiteX7" fmla="*/ 12910 w 65102"/>
                    <a:gd name="connsiteY7" fmla="*/ 32090 h 64180"/>
                    <a:gd name="connsiteX8" fmla="*/ 32643 w 65102"/>
                    <a:gd name="connsiteY8" fmla="*/ 52561 h 64180"/>
                    <a:gd name="connsiteX9" fmla="*/ 52193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193" y="32090"/>
                      </a:moveTo>
                      <a:cubicBezTo>
                        <a:pt x="52193" y="19549"/>
                        <a:pt x="43156" y="11619"/>
                        <a:pt x="32643" y="11619"/>
                      </a:cubicBezTo>
                      <a:cubicBezTo>
                        <a:pt x="21947" y="11619"/>
                        <a:pt x="12910" y="19549"/>
                        <a:pt x="12910" y="32090"/>
                      </a:cubicBezTo>
                      <a:cubicBezTo>
                        <a:pt x="12910" y="44631"/>
                        <a:pt x="21947" y="52561"/>
                        <a:pt x="32643" y="52561"/>
                      </a:cubicBezTo>
                      <a:cubicBezTo>
                        <a:pt x="43156" y="52561"/>
                        <a:pt x="52193" y="44631"/>
                        <a:pt x="52193" y="32090"/>
                      </a:cubicBezTo>
                      <a:close/>
                    </a:path>
                  </a:pathLst>
                </a:custGeom>
                <a:grpFill/>
                <a:ln w="1841" cap="flat">
                  <a:noFill/>
                  <a:prstDash val="solid"/>
                  <a:miter/>
                </a:ln>
              </p:spPr>
              <p:txBody>
                <a:bodyPr rtlCol="0" anchor="ctr"/>
                <a:lstStyle/>
                <a:p>
                  <a:endParaRPr lang="ru-RU" sz="1587"/>
                </a:p>
              </p:txBody>
            </p:sp>
            <p:sp>
              <p:nvSpPr>
                <p:cNvPr id="31" name="Полилиния: фигура 30">
                  <a:extLst>
                    <a:ext uri="{FF2B5EF4-FFF2-40B4-BE49-F238E27FC236}">
                      <a16:creationId xmlns:a16="http://schemas.microsoft.com/office/drawing/2014/main" id="{F57322B0-5075-4A3F-B79E-E158035857A5}"/>
                    </a:ext>
                  </a:extLst>
                </p:cNvPr>
                <p:cNvSpPr/>
                <p:nvPr/>
              </p:nvSpPr>
              <p:spPr>
                <a:xfrm>
                  <a:off x="12692440" y="7444214"/>
                  <a:ext cx="49610" cy="64180"/>
                </a:xfrm>
                <a:custGeom>
                  <a:avLst/>
                  <a:gdLst>
                    <a:gd name="connsiteX0" fmla="*/ 49611 w 49610"/>
                    <a:gd name="connsiteY0" fmla="*/ 44816 h 64180"/>
                    <a:gd name="connsiteX1" fmla="*/ 23975 w 49610"/>
                    <a:gd name="connsiteY1" fmla="*/ 64180 h 64180"/>
                    <a:gd name="connsiteX2" fmla="*/ 0 w 49610"/>
                    <a:gd name="connsiteY2" fmla="*/ 45184 h 64180"/>
                    <a:gd name="connsiteX3" fmla="*/ 1475 w 49610"/>
                    <a:gd name="connsiteY3" fmla="*/ 38361 h 64180"/>
                    <a:gd name="connsiteX4" fmla="*/ 12172 w 49610"/>
                    <a:gd name="connsiteY4" fmla="*/ 41865 h 64180"/>
                    <a:gd name="connsiteX5" fmla="*/ 11619 w 49610"/>
                    <a:gd name="connsiteY5" fmla="*/ 45000 h 64180"/>
                    <a:gd name="connsiteX6" fmla="*/ 23975 w 49610"/>
                    <a:gd name="connsiteY6" fmla="*/ 54037 h 64180"/>
                    <a:gd name="connsiteX7" fmla="*/ 37254 w 49610"/>
                    <a:gd name="connsiteY7" fmla="*/ 44447 h 64180"/>
                    <a:gd name="connsiteX8" fmla="*/ 24713 w 49610"/>
                    <a:gd name="connsiteY8" fmla="*/ 35779 h 64180"/>
                    <a:gd name="connsiteX9" fmla="*/ 19549 w 49610"/>
                    <a:gd name="connsiteY9" fmla="*/ 35779 h 64180"/>
                    <a:gd name="connsiteX10" fmla="*/ 19549 w 49610"/>
                    <a:gd name="connsiteY10" fmla="*/ 25635 h 64180"/>
                    <a:gd name="connsiteX11" fmla="*/ 24529 w 49610"/>
                    <a:gd name="connsiteY11" fmla="*/ 25635 h 64180"/>
                    <a:gd name="connsiteX12" fmla="*/ 35225 w 49610"/>
                    <a:gd name="connsiteY12" fmla="*/ 17336 h 64180"/>
                    <a:gd name="connsiteX13" fmla="*/ 24898 w 49610"/>
                    <a:gd name="connsiteY13" fmla="*/ 9775 h 64180"/>
                    <a:gd name="connsiteX14" fmla="*/ 13463 w 49610"/>
                    <a:gd name="connsiteY14" fmla="*/ 16598 h 64180"/>
                    <a:gd name="connsiteX15" fmla="*/ 13832 w 49610"/>
                    <a:gd name="connsiteY15" fmla="*/ 19180 h 64180"/>
                    <a:gd name="connsiteX16" fmla="*/ 2951 w 49610"/>
                    <a:gd name="connsiteY16" fmla="*/ 22869 h 64180"/>
                    <a:gd name="connsiteX17" fmla="*/ 1844 w 49610"/>
                    <a:gd name="connsiteY17" fmla="*/ 16967 h 64180"/>
                    <a:gd name="connsiteX18" fmla="*/ 25082 w 49610"/>
                    <a:gd name="connsiteY18" fmla="*/ 0 h 64180"/>
                    <a:gd name="connsiteX19" fmla="*/ 47213 w 49610"/>
                    <a:gd name="connsiteY19" fmla="*/ 16229 h 64180"/>
                    <a:gd name="connsiteX20" fmla="*/ 36885 w 49610"/>
                    <a:gd name="connsiteY20" fmla="*/ 30246 h 64180"/>
                    <a:gd name="connsiteX21" fmla="*/ 49611 w 49610"/>
                    <a:gd name="connsiteY21" fmla="*/ 44816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610" h="64180">
                      <a:moveTo>
                        <a:pt x="49611" y="44816"/>
                      </a:moveTo>
                      <a:cubicBezTo>
                        <a:pt x="49611" y="55697"/>
                        <a:pt x="40574" y="64180"/>
                        <a:pt x="23975" y="64180"/>
                      </a:cubicBezTo>
                      <a:cubicBezTo>
                        <a:pt x="8852" y="64180"/>
                        <a:pt x="0" y="56066"/>
                        <a:pt x="0" y="45184"/>
                      </a:cubicBezTo>
                      <a:cubicBezTo>
                        <a:pt x="0" y="42418"/>
                        <a:pt x="922" y="39652"/>
                        <a:pt x="1475" y="38361"/>
                      </a:cubicBezTo>
                      <a:lnTo>
                        <a:pt x="12172" y="41865"/>
                      </a:lnTo>
                      <a:cubicBezTo>
                        <a:pt x="11803" y="42787"/>
                        <a:pt x="11619" y="43709"/>
                        <a:pt x="11619" y="45000"/>
                      </a:cubicBezTo>
                      <a:cubicBezTo>
                        <a:pt x="11619" y="51086"/>
                        <a:pt x="17705" y="54037"/>
                        <a:pt x="23975" y="54037"/>
                      </a:cubicBezTo>
                      <a:cubicBezTo>
                        <a:pt x="32643" y="54037"/>
                        <a:pt x="37254" y="49979"/>
                        <a:pt x="37254" y="44447"/>
                      </a:cubicBezTo>
                      <a:cubicBezTo>
                        <a:pt x="37254" y="39098"/>
                        <a:pt x="32643" y="35779"/>
                        <a:pt x="24713" y="35779"/>
                      </a:cubicBezTo>
                      <a:lnTo>
                        <a:pt x="19549" y="35779"/>
                      </a:lnTo>
                      <a:lnTo>
                        <a:pt x="19549" y="25635"/>
                      </a:lnTo>
                      <a:lnTo>
                        <a:pt x="24529" y="25635"/>
                      </a:lnTo>
                      <a:cubicBezTo>
                        <a:pt x="32090" y="25635"/>
                        <a:pt x="35225" y="22131"/>
                        <a:pt x="35225" y="17336"/>
                      </a:cubicBezTo>
                      <a:cubicBezTo>
                        <a:pt x="35225" y="12725"/>
                        <a:pt x="31721" y="9775"/>
                        <a:pt x="24898" y="9775"/>
                      </a:cubicBezTo>
                      <a:cubicBezTo>
                        <a:pt x="17705" y="9775"/>
                        <a:pt x="13463" y="12910"/>
                        <a:pt x="13463" y="16598"/>
                      </a:cubicBezTo>
                      <a:cubicBezTo>
                        <a:pt x="13463" y="17889"/>
                        <a:pt x="13647" y="18627"/>
                        <a:pt x="13832" y="19180"/>
                      </a:cubicBezTo>
                      <a:lnTo>
                        <a:pt x="2951" y="22869"/>
                      </a:lnTo>
                      <a:cubicBezTo>
                        <a:pt x="2398" y="21578"/>
                        <a:pt x="1844" y="19734"/>
                        <a:pt x="1844" y="16967"/>
                      </a:cubicBezTo>
                      <a:cubicBezTo>
                        <a:pt x="1844" y="7377"/>
                        <a:pt x="10512" y="0"/>
                        <a:pt x="25082" y="0"/>
                      </a:cubicBezTo>
                      <a:cubicBezTo>
                        <a:pt x="40389" y="0"/>
                        <a:pt x="47213" y="7193"/>
                        <a:pt x="47213" y="16229"/>
                      </a:cubicBezTo>
                      <a:cubicBezTo>
                        <a:pt x="47213" y="23238"/>
                        <a:pt x="43340" y="27848"/>
                        <a:pt x="36885" y="30246"/>
                      </a:cubicBezTo>
                      <a:cubicBezTo>
                        <a:pt x="44262" y="32459"/>
                        <a:pt x="49611" y="37070"/>
                        <a:pt x="49611" y="44816"/>
                      </a:cubicBezTo>
                      <a:close/>
                    </a:path>
                  </a:pathLst>
                </a:custGeom>
                <a:grpFill/>
                <a:ln w="1841" cap="flat">
                  <a:noFill/>
                  <a:prstDash val="solid"/>
                  <a:miter/>
                </a:ln>
              </p:spPr>
              <p:txBody>
                <a:bodyPr rtlCol="0" anchor="ctr"/>
                <a:lstStyle/>
                <a:p>
                  <a:endParaRPr lang="ru-RU" sz="1587"/>
                </a:p>
              </p:txBody>
            </p:sp>
            <p:sp>
              <p:nvSpPr>
                <p:cNvPr id="32" name="Полилиния: фигура 31">
                  <a:extLst>
                    <a:ext uri="{FF2B5EF4-FFF2-40B4-BE49-F238E27FC236}">
                      <a16:creationId xmlns:a16="http://schemas.microsoft.com/office/drawing/2014/main" id="{A1703C5D-ED45-463E-8E5E-91C1C7D2CC68}"/>
                    </a:ext>
                  </a:extLst>
                </p:cNvPr>
                <p:cNvSpPr/>
                <p:nvPr/>
              </p:nvSpPr>
              <p:spPr>
                <a:xfrm>
                  <a:off x="12750166" y="7445874"/>
                  <a:ext cx="70266" cy="60860"/>
                </a:xfrm>
                <a:custGeom>
                  <a:avLst/>
                  <a:gdLst>
                    <a:gd name="connsiteX0" fmla="*/ 0 w 70266"/>
                    <a:gd name="connsiteY0" fmla="*/ 0 h 60860"/>
                    <a:gd name="connsiteX1" fmla="*/ 17152 w 70266"/>
                    <a:gd name="connsiteY1" fmla="*/ 0 h 60860"/>
                    <a:gd name="connsiteX2" fmla="*/ 35041 w 70266"/>
                    <a:gd name="connsiteY2" fmla="*/ 46291 h 60860"/>
                    <a:gd name="connsiteX3" fmla="*/ 52930 w 70266"/>
                    <a:gd name="connsiteY3" fmla="*/ 0 h 60860"/>
                    <a:gd name="connsiteX4" fmla="*/ 70266 w 70266"/>
                    <a:gd name="connsiteY4" fmla="*/ 0 h 60860"/>
                    <a:gd name="connsiteX5" fmla="*/ 70266 w 70266"/>
                    <a:gd name="connsiteY5" fmla="*/ 60861 h 60860"/>
                    <a:gd name="connsiteX6" fmla="*/ 58094 w 70266"/>
                    <a:gd name="connsiteY6" fmla="*/ 60861 h 60860"/>
                    <a:gd name="connsiteX7" fmla="*/ 58094 w 70266"/>
                    <a:gd name="connsiteY7" fmla="*/ 17889 h 60860"/>
                    <a:gd name="connsiteX8" fmla="*/ 40574 w 70266"/>
                    <a:gd name="connsiteY8" fmla="*/ 60861 h 60860"/>
                    <a:gd name="connsiteX9" fmla="*/ 29877 w 70266"/>
                    <a:gd name="connsiteY9" fmla="*/ 60861 h 60860"/>
                    <a:gd name="connsiteX10" fmla="*/ 12172 w 70266"/>
                    <a:gd name="connsiteY10" fmla="*/ 17705 h 60860"/>
                    <a:gd name="connsiteX11" fmla="*/ 12172 w 70266"/>
                    <a:gd name="connsiteY11" fmla="*/ 60861 h 60860"/>
                    <a:gd name="connsiteX12" fmla="*/ 0 w 70266"/>
                    <a:gd name="connsiteY12" fmla="*/ 60861 h 60860"/>
                    <a:gd name="connsiteX13" fmla="*/ 0 w 70266"/>
                    <a:gd name="connsiteY13"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266" h="60860">
                      <a:moveTo>
                        <a:pt x="0" y="0"/>
                      </a:moveTo>
                      <a:lnTo>
                        <a:pt x="17152" y="0"/>
                      </a:lnTo>
                      <a:lnTo>
                        <a:pt x="35041" y="46291"/>
                      </a:lnTo>
                      <a:lnTo>
                        <a:pt x="52930" y="0"/>
                      </a:lnTo>
                      <a:lnTo>
                        <a:pt x="70266" y="0"/>
                      </a:lnTo>
                      <a:lnTo>
                        <a:pt x="70266" y="60861"/>
                      </a:lnTo>
                      <a:lnTo>
                        <a:pt x="58094" y="60861"/>
                      </a:lnTo>
                      <a:lnTo>
                        <a:pt x="58094" y="17889"/>
                      </a:lnTo>
                      <a:lnTo>
                        <a:pt x="40574" y="60861"/>
                      </a:lnTo>
                      <a:lnTo>
                        <a:pt x="29877" y="60861"/>
                      </a:lnTo>
                      <a:lnTo>
                        <a:pt x="12172" y="17705"/>
                      </a:lnTo>
                      <a:lnTo>
                        <a:pt x="12172" y="60861"/>
                      </a:lnTo>
                      <a:lnTo>
                        <a:pt x="0" y="60861"/>
                      </a:lnTo>
                      <a:lnTo>
                        <a:pt x="0" y="0"/>
                      </a:lnTo>
                      <a:close/>
                    </a:path>
                  </a:pathLst>
                </a:custGeom>
                <a:grpFill/>
                <a:ln w="1841" cap="flat">
                  <a:noFill/>
                  <a:prstDash val="solid"/>
                  <a:miter/>
                </a:ln>
              </p:spPr>
              <p:txBody>
                <a:bodyPr rtlCol="0" anchor="ctr"/>
                <a:lstStyle/>
                <a:p>
                  <a:endParaRPr lang="ru-RU" sz="1587"/>
                </a:p>
              </p:txBody>
            </p:sp>
            <p:sp>
              <p:nvSpPr>
                <p:cNvPr id="33" name="Полилиния: фигура 32">
                  <a:extLst>
                    <a:ext uri="{FF2B5EF4-FFF2-40B4-BE49-F238E27FC236}">
                      <a16:creationId xmlns:a16="http://schemas.microsoft.com/office/drawing/2014/main" id="{6BE1A9CC-416C-4101-9B8C-7B59151B8C0C}"/>
                    </a:ext>
                  </a:extLst>
                </p:cNvPr>
                <p:cNvSpPr/>
                <p:nvPr/>
              </p:nvSpPr>
              <p:spPr>
                <a:xfrm>
                  <a:off x="12828731"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193 w 65102"/>
                    <a:gd name="connsiteY5" fmla="*/ 32090 h 64180"/>
                    <a:gd name="connsiteX6" fmla="*/ 32643 w 65102"/>
                    <a:gd name="connsiteY6" fmla="*/ 11619 h 64180"/>
                    <a:gd name="connsiteX7" fmla="*/ 12910 w 65102"/>
                    <a:gd name="connsiteY7" fmla="*/ 32090 h 64180"/>
                    <a:gd name="connsiteX8" fmla="*/ 32643 w 65102"/>
                    <a:gd name="connsiteY8" fmla="*/ 52561 h 64180"/>
                    <a:gd name="connsiteX9" fmla="*/ 52193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242" y="64180"/>
                        <a:pt x="32643" y="64180"/>
                      </a:cubicBezTo>
                      <a:close/>
                      <a:moveTo>
                        <a:pt x="52193" y="32090"/>
                      </a:moveTo>
                      <a:cubicBezTo>
                        <a:pt x="52193" y="19549"/>
                        <a:pt x="43156" y="11619"/>
                        <a:pt x="32643" y="11619"/>
                      </a:cubicBezTo>
                      <a:cubicBezTo>
                        <a:pt x="21947" y="11619"/>
                        <a:pt x="12910" y="19549"/>
                        <a:pt x="12910" y="32090"/>
                      </a:cubicBezTo>
                      <a:cubicBezTo>
                        <a:pt x="12910" y="44631"/>
                        <a:pt x="21947" y="52561"/>
                        <a:pt x="32643" y="52561"/>
                      </a:cubicBezTo>
                      <a:cubicBezTo>
                        <a:pt x="43156" y="52561"/>
                        <a:pt x="52193" y="44631"/>
                        <a:pt x="52193" y="32090"/>
                      </a:cubicBezTo>
                      <a:close/>
                    </a:path>
                  </a:pathLst>
                </a:custGeom>
                <a:grpFill/>
                <a:ln w="1841" cap="flat">
                  <a:noFill/>
                  <a:prstDash val="solid"/>
                  <a:miter/>
                </a:ln>
              </p:spPr>
              <p:txBody>
                <a:bodyPr rtlCol="0" anchor="ctr"/>
                <a:lstStyle/>
                <a:p>
                  <a:endParaRPr lang="ru-RU" sz="1587"/>
                </a:p>
              </p:txBody>
            </p:sp>
            <p:sp>
              <p:nvSpPr>
                <p:cNvPr id="34" name="Полилиния: фигура 33">
                  <a:extLst>
                    <a:ext uri="{FF2B5EF4-FFF2-40B4-BE49-F238E27FC236}">
                      <a16:creationId xmlns:a16="http://schemas.microsoft.com/office/drawing/2014/main" id="{2C704B2C-7004-4D71-BB18-18E92FE590A4}"/>
                    </a:ext>
                  </a:extLst>
                </p:cNvPr>
                <p:cNvSpPr/>
                <p:nvPr/>
              </p:nvSpPr>
              <p:spPr>
                <a:xfrm>
                  <a:off x="12897154" y="7445689"/>
                  <a:ext cx="84651" cy="61045"/>
                </a:xfrm>
                <a:custGeom>
                  <a:avLst/>
                  <a:gdLst>
                    <a:gd name="connsiteX0" fmla="*/ 69160 w 84651"/>
                    <a:gd name="connsiteY0" fmla="*/ 61045 h 61045"/>
                    <a:gd name="connsiteX1" fmla="*/ 48504 w 84651"/>
                    <a:gd name="connsiteY1" fmla="*/ 34303 h 61045"/>
                    <a:gd name="connsiteX2" fmla="*/ 48504 w 84651"/>
                    <a:gd name="connsiteY2" fmla="*/ 60861 h 61045"/>
                    <a:gd name="connsiteX3" fmla="*/ 35963 w 84651"/>
                    <a:gd name="connsiteY3" fmla="*/ 60861 h 61045"/>
                    <a:gd name="connsiteX4" fmla="*/ 35963 w 84651"/>
                    <a:gd name="connsiteY4" fmla="*/ 33934 h 61045"/>
                    <a:gd name="connsiteX5" fmla="*/ 15307 w 84651"/>
                    <a:gd name="connsiteY5" fmla="*/ 60861 h 61045"/>
                    <a:gd name="connsiteX6" fmla="*/ 0 w 84651"/>
                    <a:gd name="connsiteY6" fmla="*/ 60861 h 61045"/>
                    <a:gd name="connsiteX7" fmla="*/ 25451 w 84651"/>
                    <a:gd name="connsiteY7" fmla="*/ 28586 h 61045"/>
                    <a:gd name="connsiteX8" fmla="*/ 369 w 84651"/>
                    <a:gd name="connsiteY8" fmla="*/ 0 h 61045"/>
                    <a:gd name="connsiteX9" fmla="*/ 16598 w 84651"/>
                    <a:gd name="connsiteY9" fmla="*/ 0 h 61045"/>
                    <a:gd name="connsiteX10" fmla="*/ 35963 w 84651"/>
                    <a:gd name="connsiteY10" fmla="*/ 23607 h 61045"/>
                    <a:gd name="connsiteX11" fmla="*/ 35963 w 84651"/>
                    <a:gd name="connsiteY11" fmla="*/ 0 h 61045"/>
                    <a:gd name="connsiteX12" fmla="*/ 48504 w 84651"/>
                    <a:gd name="connsiteY12" fmla="*/ 0 h 61045"/>
                    <a:gd name="connsiteX13" fmla="*/ 48504 w 84651"/>
                    <a:gd name="connsiteY13" fmla="*/ 23607 h 61045"/>
                    <a:gd name="connsiteX14" fmla="*/ 67869 w 84651"/>
                    <a:gd name="connsiteY14" fmla="*/ 0 h 61045"/>
                    <a:gd name="connsiteX15" fmla="*/ 84098 w 84651"/>
                    <a:gd name="connsiteY15" fmla="*/ 0 h 61045"/>
                    <a:gd name="connsiteX16" fmla="*/ 59201 w 84651"/>
                    <a:gd name="connsiteY16" fmla="*/ 28771 h 61045"/>
                    <a:gd name="connsiteX17" fmla="*/ 84652 w 84651"/>
                    <a:gd name="connsiteY17" fmla="*/ 61045 h 61045"/>
                    <a:gd name="connsiteX18" fmla="*/ 69160 w 84651"/>
                    <a:gd name="connsiteY18" fmla="*/ 61045 h 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4651" h="61045">
                      <a:moveTo>
                        <a:pt x="69160" y="61045"/>
                      </a:moveTo>
                      <a:lnTo>
                        <a:pt x="48504" y="34303"/>
                      </a:lnTo>
                      <a:lnTo>
                        <a:pt x="48504" y="60861"/>
                      </a:lnTo>
                      <a:lnTo>
                        <a:pt x="35963" y="60861"/>
                      </a:lnTo>
                      <a:lnTo>
                        <a:pt x="35963" y="33934"/>
                      </a:lnTo>
                      <a:lnTo>
                        <a:pt x="15307" y="60861"/>
                      </a:lnTo>
                      <a:lnTo>
                        <a:pt x="0" y="60861"/>
                      </a:lnTo>
                      <a:lnTo>
                        <a:pt x="25451" y="28586"/>
                      </a:lnTo>
                      <a:lnTo>
                        <a:pt x="369" y="0"/>
                      </a:lnTo>
                      <a:lnTo>
                        <a:pt x="16598" y="0"/>
                      </a:lnTo>
                      <a:lnTo>
                        <a:pt x="35963" y="23607"/>
                      </a:lnTo>
                      <a:lnTo>
                        <a:pt x="35963" y="0"/>
                      </a:lnTo>
                      <a:lnTo>
                        <a:pt x="48504" y="0"/>
                      </a:lnTo>
                      <a:lnTo>
                        <a:pt x="48504" y="23607"/>
                      </a:lnTo>
                      <a:lnTo>
                        <a:pt x="67869" y="0"/>
                      </a:lnTo>
                      <a:lnTo>
                        <a:pt x="84098" y="0"/>
                      </a:lnTo>
                      <a:lnTo>
                        <a:pt x="59201" y="28771"/>
                      </a:lnTo>
                      <a:lnTo>
                        <a:pt x="84652" y="61045"/>
                      </a:lnTo>
                      <a:lnTo>
                        <a:pt x="69160" y="61045"/>
                      </a:lnTo>
                      <a:close/>
                    </a:path>
                  </a:pathLst>
                </a:custGeom>
                <a:grpFill/>
                <a:ln w="1841" cap="flat">
                  <a:noFill/>
                  <a:prstDash val="solid"/>
                  <a:miter/>
                </a:ln>
              </p:spPr>
              <p:txBody>
                <a:bodyPr rtlCol="0" anchor="ctr"/>
                <a:lstStyle/>
                <a:p>
                  <a:endParaRPr lang="ru-RU" sz="1587"/>
                </a:p>
              </p:txBody>
            </p:sp>
            <p:sp>
              <p:nvSpPr>
                <p:cNvPr id="35" name="Полилиния: фигура 34">
                  <a:extLst>
                    <a:ext uri="{FF2B5EF4-FFF2-40B4-BE49-F238E27FC236}">
                      <a16:creationId xmlns:a16="http://schemas.microsoft.com/office/drawing/2014/main" id="{92DB1D54-69F4-48C9-B461-A96CC82680F2}"/>
                    </a:ext>
                  </a:extLst>
                </p:cNvPr>
                <p:cNvSpPr/>
                <p:nvPr/>
              </p:nvSpPr>
              <p:spPr>
                <a:xfrm>
                  <a:off x="12988260" y="7445874"/>
                  <a:ext cx="53483" cy="60860"/>
                </a:xfrm>
                <a:custGeom>
                  <a:avLst/>
                  <a:gdLst>
                    <a:gd name="connsiteX0" fmla="*/ 0 w 53483"/>
                    <a:gd name="connsiteY0" fmla="*/ 0 h 60860"/>
                    <a:gd name="connsiteX1" fmla="*/ 12541 w 53483"/>
                    <a:gd name="connsiteY1" fmla="*/ 0 h 60860"/>
                    <a:gd name="connsiteX2" fmla="*/ 12541 w 53483"/>
                    <a:gd name="connsiteY2" fmla="*/ 23607 h 60860"/>
                    <a:gd name="connsiteX3" fmla="*/ 40943 w 53483"/>
                    <a:gd name="connsiteY3" fmla="*/ 23607 h 60860"/>
                    <a:gd name="connsiteX4" fmla="*/ 40943 w 53483"/>
                    <a:gd name="connsiteY4" fmla="*/ 0 h 60860"/>
                    <a:gd name="connsiteX5" fmla="*/ 53484 w 53483"/>
                    <a:gd name="connsiteY5" fmla="*/ 0 h 60860"/>
                    <a:gd name="connsiteX6" fmla="*/ 53484 w 53483"/>
                    <a:gd name="connsiteY6" fmla="*/ 60861 h 60860"/>
                    <a:gd name="connsiteX7" fmla="*/ 40943 w 53483"/>
                    <a:gd name="connsiteY7" fmla="*/ 60861 h 60860"/>
                    <a:gd name="connsiteX8" fmla="*/ 40943 w 53483"/>
                    <a:gd name="connsiteY8" fmla="*/ 34672 h 60860"/>
                    <a:gd name="connsiteX9" fmla="*/ 12541 w 53483"/>
                    <a:gd name="connsiteY9" fmla="*/ 34672 h 60860"/>
                    <a:gd name="connsiteX10" fmla="*/ 12541 w 53483"/>
                    <a:gd name="connsiteY10" fmla="*/ 60861 h 60860"/>
                    <a:gd name="connsiteX11" fmla="*/ 0 w 53483"/>
                    <a:gd name="connsiteY11" fmla="*/ 60861 h 60860"/>
                    <a:gd name="connsiteX12" fmla="*/ 0 w 53483"/>
                    <a:gd name="connsiteY12" fmla="*/ 0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483" h="60860">
                      <a:moveTo>
                        <a:pt x="0" y="0"/>
                      </a:moveTo>
                      <a:lnTo>
                        <a:pt x="12541" y="0"/>
                      </a:lnTo>
                      <a:lnTo>
                        <a:pt x="12541" y="23607"/>
                      </a:lnTo>
                      <a:lnTo>
                        <a:pt x="40943" y="23607"/>
                      </a:lnTo>
                      <a:lnTo>
                        <a:pt x="40943" y="0"/>
                      </a:lnTo>
                      <a:lnTo>
                        <a:pt x="53484" y="0"/>
                      </a:lnTo>
                      <a:lnTo>
                        <a:pt x="53484" y="60861"/>
                      </a:lnTo>
                      <a:lnTo>
                        <a:pt x="40943" y="60861"/>
                      </a:lnTo>
                      <a:lnTo>
                        <a:pt x="40943" y="34672"/>
                      </a:lnTo>
                      <a:lnTo>
                        <a:pt x="12541" y="34672"/>
                      </a:lnTo>
                      <a:lnTo>
                        <a:pt x="12541" y="60861"/>
                      </a:lnTo>
                      <a:lnTo>
                        <a:pt x="0" y="60861"/>
                      </a:lnTo>
                      <a:lnTo>
                        <a:pt x="0" y="0"/>
                      </a:lnTo>
                      <a:close/>
                    </a:path>
                  </a:pathLst>
                </a:custGeom>
                <a:grpFill/>
                <a:ln w="1841" cap="flat">
                  <a:noFill/>
                  <a:prstDash val="solid"/>
                  <a:miter/>
                </a:ln>
              </p:spPr>
              <p:txBody>
                <a:bodyPr rtlCol="0" anchor="ctr"/>
                <a:lstStyle/>
                <a:p>
                  <a:endParaRPr lang="ru-RU" sz="1587"/>
                </a:p>
              </p:txBody>
            </p:sp>
            <p:sp>
              <p:nvSpPr>
                <p:cNvPr id="36" name="Полилиния: фигура 35">
                  <a:extLst>
                    <a:ext uri="{FF2B5EF4-FFF2-40B4-BE49-F238E27FC236}">
                      <a16:creationId xmlns:a16="http://schemas.microsoft.com/office/drawing/2014/main" id="{502934F0-0784-4624-A5C4-DDBC95B6DE6F}"/>
                    </a:ext>
                  </a:extLst>
                </p:cNvPr>
                <p:cNvSpPr/>
                <p:nvPr/>
              </p:nvSpPr>
              <p:spPr>
                <a:xfrm>
                  <a:off x="13050228" y="7444214"/>
                  <a:ext cx="65102" cy="64180"/>
                </a:xfrm>
                <a:custGeom>
                  <a:avLst/>
                  <a:gdLst>
                    <a:gd name="connsiteX0" fmla="*/ 32643 w 65102"/>
                    <a:gd name="connsiteY0" fmla="*/ 64180 h 64180"/>
                    <a:gd name="connsiteX1" fmla="*/ 0 w 65102"/>
                    <a:gd name="connsiteY1" fmla="*/ 32090 h 64180"/>
                    <a:gd name="connsiteX2" fmla="*/ 32643 w 65102"/>
                    <a:gd name="connsiteY2" fmla="*/ 0 h 64180"/>
                    <a:gd name="connsiteX3" fmla="*/ 65102 w 65102"/>
                    <a:gd name="connsiteY3" fmla="*/ 32090 h 64180"/>
                    <a:gd name="connsiteX4" fmla="*/ 32643 w 65102"/>
                    <a:gd name="connsiteY4" fmla="*/ 64180 h 64180"/>
                    <a:gd name="connsiteX5" fmla="*/ 52193 w 65102"/>
                    <a:gd name="connsiteY5" fmla="*/ 32090 h 64180"/>
                    <a:gd name="connsiteX6" fmla="*/ 32643 w 65102"/>
                    <a:gd name="connsiteY6" fmla="*/ 11619 h 64180"/>
                    <a:gd name="connsiteX7" fmla="*/ 12910 w 65102"/>
                    <a:gd name="connsiteY7" fmla="*/ 32090 h 64180"/>
                    <a:gd name="connsiteX8" fmla="*/ 32643 w 65102"/>
                    <a:gd name="connsiteY8" fmla="*/ 52561 h 64180"/>
                    <a:gd name="connsiteX9" fmla="*/ 52193 w 65102"/>
                    <a:gd name="connsiteY9" fmla="*/ 3209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102" h="64180">
                      <a:moveTo>
                        <a:pt x="32643" y="64180"/>
                      </a:moveTo>
                      <a:cubicBezTo>
                        <a:pt x="16045" y="64180"/>
                        <a:pt x="0" y="53115"/>
                        <a:pt x="0" y="32090"/>
                      </a:cubicBezTo>
                      <a:cubicBezTo>
                        <a:pt x="0" y="11066"/>
                        <a:pt x="15861" y="0"/>
                        <a:pt x="32643" y="0"/>
                      </a:cubicBezTo>
                      <a:cubicBezTo>
                        <a:pt x="49242" y="0"/>
                        <a:pt x="65102" y="11066"/>
                        <a:pt x="65102" y="32090"/>
                      </a:cubicBezTo>
                      <a:cubicBezTo>
                        <a:pt x="65102" y="52930"/>
                        <a:pt x="49057" y="64180"/>
                        <a:pt x="32643" y="64180"/>
                      </a:cubicBezTo>
                      <a:close/>
                      <a:moveTo>
                        <a:pt x="52193" y="32090"/>
                      </a:moveTo>
                      <a:cubicBezTo>
                        <a:pt x="52193" y="19549"/>
                        <a:pt x="43156" y="11619"/>
                        <a:pt x="32643" y="11619"/>
                      </a:cubicBezTo>
                      <a:cubicBezTo>
                        <a:pt x="21947" y="11619"/>
                        <a:pt x="12910" y="19549"/>
                        <a:pt x="12910" y="32090"/>
                      </a:cubicBezTo>
                      <a:cubicBezTo>
                        <a:pt x="12910" y="44631"/>
                        <a:pt x="21947" y="52561"/>
                        <a:pt x="32643" y="52561"/>
                      </a:cubicBezTo>
                      <a:cubicBezTo>
                        <a:pt x="43156" y="52561"/>
                        <a:pt x="52193" y="44631"/>
                        <a:pt x="52193" y="32090"/>
                      </a:cubicBezTo>
                      <a:close/>
                    </a:path>
                  </a:pathLst>
                </a:custGeom>
                <a:grpFill/>
                <a:ln w="1841" cap="flat">
                  <a:noFill/>
                  <a:prstDash val="solid"/>
                  <a:miter/>
                </a:ln>
              </p:spPr>
              <p:txBody>
                <a:bodyPr rtlCol="0" anchor="ctr"/>
                <a:lstStyle/>
                <a:p>
                  <a:endParaRPr lang="ru-RU" sz="1587"/>
                </a:p>
              </p:txBody>
            </p:sp>
            <p:sp>
              <p:nvSpPr>
                <p:cNvPr id="37" name="Полилиния: фигура 36">
                  <a:extLst>
                    <a:ext uri="{FF2B5EF4-FFF2-40B4-BE49-F238E27FC236}">
                      <a16:creationId xmlns:a16="http://schemas.microsoft.com/office/drawing/2014/main" id="{2B7AB697-2852-4B50-BA86-D6B2C9CD51EE}"/>
                    </a:ext>
                  </a:extLst>
                </p:cNvPr>
                <p:cNvSpPr/>
                <p:nvPr/>
              </p:nvSpPr>
              <p:spPr>
                <a:xfrm>
                  <a:off x="13120310" y="7444214"/>
                  <a:ext cx="58647" cy="64180"/>
                </a:xfrm>
                <a:custGeom>
                  <a:avLst/>
                  <a:gdLst>
                    <a:gd name="connsiteX0" fmla="*/ 31537 w 58647"/>
                    <a:gd name="connsiteY0" fmla="*/ 64180 h 64180"/>
                    <a:gd name="connsiteX1" fmla="*/ 0 w 58647"/>
                    <a:gd name="connsiteY1" fmla="*/ 32090 h 64180"/>
                    <a:gd name="connsiteX2" fmla="*/ 31537 w 58647"/>
                    <a:gd name="connsiteY2" fmla="*/ 0 h 64180"/>
                    <a:gd name="connsiteX3" fmla="*/ 58279 w 58647"/>
                    <a:gd name="connsiteY3" fmla="*/ 15307 h 64180"/>
                    <a:gd name="connsiteX4" fmla="*/ 47766 w 58647"/>
                    <a:gd name="connsiteY4" fmla="*/ 21393 h 64180"/>
                    <a:gd name="connsiteX5" fmla="*/ 31537 w 58647"/>
                    <a:gd name="connsiteY5" fmla="*/ 11803 h 64180"/>
                    <a:gd name="connsiteX6" fmla="*/ 12910 w 58647"/>
                    <a:gd name="connsiteY6" fmla="*/ 32090 h 64180"/>
                    <a:gd name="connsiteX7" fmla="*/ 31537 w 58647"/>
                    <a:gd name="connsiteY7" fmla="*/ 52377 h 64180"/>
                    <a:gd name="connsiteX8" fmla="*/ 48504 w 58647"/>
                    <a:gd name="connsiteY8" fmla="*/ 42602 h 64180"/>
                    <a:gd name="connsiteX9" fmla="*/ 58648 w 58647"/>
                    <a:gd name="connsiteY9" fmla="*/ 48320 h 64180"/>
                    <a:gd name="connsiteX10" fmla="*/ 31537 w 58647"/>
                    <a:gd name="connsiteY10" fmla="*/ 64180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647" h="64180">
                      <a:moveTo>
                        <a:pt x="31537" y="64180"/>
                      </a:moveTo>
                      <a:cubicBezTo>
                        <a:pt x="13463" y="64180"/>
                        <a:pt x="0" y="51270"/>
                        <a:pt x="0" y="32090"/>
                      </a:cubicBezTo>
                      <a:cubicBezTo>
                        <a:pt x="0" y="12910"/>
                        <a:pt x="14570" y="0"/>
                        <a:pt x="31537" y="0"/>
                      </a:cubicBezTo>
                      <a:cubicBezTo>
                        <a:pt x="44631" y="0"/>
                        <a:pt x="53852" y="5717"/>
                        <a:pt x="58279" y="15307"/>
                      </a:cubicBezTo>
                      <a:lnTo>
                        <a:pt x="47766" y="21393"/>
                      </a:lnTo>
                      <a:cubicBezTo>
                        <a:pt x="43709" y="14754"/>
                        <a:pt x="38176" y="11803"/>
                        <a:pt x="31537" y="11803"/>
                      </a:cubicBezTo>
                      <a:cubicBezTo>
                        <a:pt x="21209" y="11803"/>
                        <a:pt x="12910" y="19734"/>
                        <a:pt x="12910" y="32090"/>
                      </a:cubicBezTo>
                      <a:cubicBezTo>
                        <a:pt x="12910" y="44631"/>
                        <a:pt x="20840" y="52377"/>
                        <a:pt x="31537" y="52377"/>
                      </a:cubicBezTo>
                      <a:cubicBezTo>
                        <a:pt x="40020" y="52377"/>
                        <a:pt x="44447" y="48320"/>
                        <a:pt x="48504" y="42602"/>
                      </a:cubicBezTo>
                      <a:lnTo>
                        <a:pt x="58648" y="48320"/>
                      </a:lnTo>
                      <a:cubicBezTo>
                        <a:pt x="52746" y="58094"/>
                        <a:pt x="44262" y="64180"/>
                        <a:pt x="31537" y="64180"/>
                      </a:cubicBezTo>
                      <a:close/>
                    </a:path>
                  </a:pathLst>
                </a:custGeom>
                <a:grpFill/>
                <a:ln w="1841" cap="flat">
                  <a:noFill/>
                  <a:prstDash val="solid"/>
                  <a:miter/>
                </a:ln>
              </p:spPr>
              <p:txBody>
                <a:bodyPr rtlCol="0" anchor="ctr"/>
                <a:lstStyle/>
                <a:p>
                  <a:endParaRPr lang="ru-RU" sz="1587"/>
                </a:p>
              </p:txBody>
            </p:sp>
            <p:sp>
              <p:nvSpPr>
                <p:cNvPr id="38" name="Полилиния: фигура 37">
                  <a:extLst>
                    <a:ext uri="{FF2B5EF4-FFF2-40B4-BE49-F238E27FC236}">
                      <a16:creationId xmlns:a16="http://schemas.microsoft.com/office/drawing/2014/main" id="{3F0DBDE7-CDDA-4DED-9055-D0D89641FF4C}"/>
                    </a:ext>
                  </a:extLst>
                </p:cNvPr>
                <p:cNvSpPr/>
                <p:nvPr/>
              </p:nvSpPr>
              <p:spPr>
                <a:xfrm>
                  <a:off x="13179879" y="7445874"/>
                  <a:ext cx="50717" cy="60860"/>
                </a:xfrm>
                <a:custGeom>
                  <a:avLst/>
                  <a:gdLst>
                    <a:gd name="connsiteX0" fmla="*/ 19180 w 50717"/>
                    <a:gd name="connsiteY0" fmla="*/ 11434 h 60860"/>
                    <a:gd name="connsiteX1" fmla="*/ 0 w 50717"/>
                    <a:gd name="connsiteY1" fmla="*/ 11434 h 60860"/>
                    <a:gd name="connsiteX2" fmla="*/ 0 w 50717"/>
                    <a:gd name="connsiteY2" fmla="*/ 0 h 60860"/>
                    <a:gd name="connsiteX3" fmla="*/ 50717 w 50717"/>
                    <a:gd name="connsiteY3" fmla="*/ 0 h 60860"/>
                    <a:gd name="connsiteX4" fmla="*/ 50717 w 50717"/>
                    <a:gd name="connsiteY4" fmla="*/ 11434 h 60860"/>
                    <a:gd name="connsiteX5" fmla="*/ 31906 w 50717"/>
                    <a:gd name="connsiteY5" fmla="*/ 11434 h 60860"/>
                    <a:gd name="connsiteX6" fmla="*/ 31906 w 50717"/>
                    <a:gd name="connsiteY6" fmla="*/ 60861 h 60860"/>
                    <a:gd name="connsiteX7" fmla="*/ 19365 w 50717"/>
                    <a:gd name="connsiteY7" fmla="*/ 60861 h 60860"/>
                    <a:gd name="connsiteX8" fmla="*/ 19365 w 50717"/>
                    <a:gd name="connsiteY8" fmla="*/ 11434 h 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17" h="60860">
                      <a:moveTo>
                        <a:pt x="19180" y="11434"/>
                      </a:moveTo>
                      <a:lnTo>
                        <a:pt x="0" y="11434"/>
                      </a:lnTo>
                      <a:lnTo>
                        <a:pt x="0" y="0"/>
                      </a:lnTo>
                      <a:lnTo>
                        <a:pt x="50717" y="0"/>
                      </a:lnTo>
                      <a:lnTo>
                        <a:pt x="50717" y="11434"/>
                      </a:lnTo>
                      <a:lnTo>
                        <a:pt x="31906" y="11434"/>
                      </a:lnTo>
                      <a:lnTo>
                        <a:pt x="31906" y="60861"/>
                      </a:lnTo>
                      <a:lnTo>
                        <a:pt x="19365" y="60861"/>
                      </a:lnTo>
                      <a:lnTo>
                        <a:pt x="19365" y="11434"/>
                      </a:lnTo>
                      <a:close/>
                    </a:path>
                  </a:pathLst>
                </a:custGeom>
                <a:grpFill/>
                <a:ln w="1841" cap="flat">
                  <a:noFill/>
                  <a:prstDash val="solid"/>
                  <a:miter/>
                </a:ln>
              </p:spPr>
              <p:txBody>
                <a:bodyPr rtlCol="0" anchor="ctr"/>
                <a:lstStyle/>
                <a:p>
                  <a:endParaRPr lang="ru-RU" sz="1587"/>
                </a:p>
              </p:txBody>
            </p:sp>
            <p:sp>
              <p:nvSpPr>
                <p:cNvPr id="39" name="Полилиния: фигура 38">
                  <a:extLst>
                    <a:ext uri="{FF2B5EF4-FFF2-40B4-BE49-F238E27FC236}">
                      <a16:creationId xmlns:a16="http://schemas.microsoft.com/office/drawing/2014/main" id="{A55A6521-C97A-42B3-81CE-1023680ADFBB}"/>
                    </a:ext>
                  </a:extLst>
                </p:cNvPr>
                <p:cNvSpPr/>
                <p:nvPr/>
              </p:nvSpPr>
              <p:spPr>
                <a:xfrm>
                  <a:off x="13231150" y="7444214"/>
                  <a:ext cx="60676" cy="64180"/>
                </a:xfrm>
                <a:custGeom>
                  <a:avLst/>
                  <a:gdLst>
                    <a:gd name="connsiteX0" fmla="*/ 30984 w 60676"/>
                    <a:gd name="connsiteY0" fmla="*/ 53299 h 64180"/>
                    <a:gd name="connsiteX1" fmla="*/ 48320 w 60676"/>
                    <a:gd name="connsiteY1" fmla="*/ 43709 h 64180"/>
                    <a:gd name="connsiteX2" fmla="*/ 58279 w 60676"/>
                    <a:gd name="connsiteY2" fmla="*/ 49057 h 64180"/>
                    <a:gd name="connsiteX3" fmla="*/ 30799 w 60676"/>
                    <a:gd name="connsiteY3" fmla="*/ 64180 h 64180"/>
                    <a:gd name="connsiteX4" fmla="*/ 0 w 60676"/>
                    <a:gd name="connsiteY4" fmla="*/ 32090 h 64180"/>
                    <a:gd name="connsiteX5" fmla="*/ 31352 w 60676"/>
                    <a:gd name="connsiteY5" fmla="*/ 0 h 64180"/>
                    <a:gd name="connsiteX6" fmla="*/ 60676 w 60676"/>
                    <a:gd name="connsiteY6" fmla="*/ 30430 h 64180"/>
                    <a:gd name="connsiteX7" fmla="*/ 60676 w 60676"/>
                    <a:gd name="connsiteY7" fmla="*/ 34857 h 64180"/>
                    <a:gd name="connsiteX8" fmla="*/ 12172 w 60676"/>
                    <a:gd name="connsiteY8" fmla="*/ 34857 h 64180"/>
                    <a:gd name="connsiteX9" fmla="*/ 30984 w 60676"/>
                    <a:gd name="connsiteY9" fmla="*/ 53299 h 64180"/>
                    <a:gd name="connsiteX10" fmla="*/ 12541 w 60676"/>
                    <a:gd name="connsiteY10" fmla="*/ 24898 h 64180"/>
                    <a:gd name="connsiteX11" fmla="*/ 48689 w 60676"/>
                    <a:gd name="connsiteY11" fmla="*/ 24898 h 64180"/>
                    <a:gd name="connsiteX12" fmla="*/ 30984 w 60676"/>
                    <a:gd name="connsiteY12" fmla="*/ 9959 h 64180"/>
                    <a:gd name="connsiteX13" fmla="*/ 12541 w 60676"/>
                    <a:gd name="connsiteY13" fmla="*/ 24898 h 6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676" h="64180">
                      <a:moveTo>
                        <a:pt x="30984" y="53299"/>
                      </a:moveTo>
                      <a:cubicBezTo>
                        <a:pt x="40389" y="53299"/>
                        <a:pt x="44262" y="49057"/>
                        <a:pt x="48320" y="43709"/>
                      </a:cubicBezTo>
                      <a:lnTo>
                        <a:pt x="58279" y="49057"/>
                      </a:lnTo>
                      <a:cubicBezTo>
                        <a:pt x="52562" y="58648"/>
                        <a:pt x="44262" y="64180"/>
                        <a:pt x="30799" y="64180"/>
                      </a:cubicBezTo>
                      <a:cubicBezTo>
                        <a:pt x="14016" y="64180"/>
                        <a:pt x="0" y="51270"/>
                        <a:pt x="0" y="32090"/>
                      </a:cubicBezTo>
                      <a:cubicBezTo>
                        <a:pt x="0" y="13094"/>
                        <a:pt x="14016" y="0"/>
                        <a:pt x="31352" y="0"/>
                      </a:cubicBezTo>
                      <a:cubicBezTo>
                        <a:pt x="49057" y="0"/>
                        <a:pt x="60676" y="12541"/>
                        <a:pt x="60676" y="30430"/>
                      </a:cubicBezTo>
                      <a:lnTo>
                        <a:pt x="60676" y="34857"/>
                      </a:lnTo>
                      <a:lnTo>
                        <a:pt x="12172" y="34857"/>
                      </a:lnTo>
                      <a:cubicBezTo>
                        <a:pt x="13094" y="45553"/>
                        <a:pt x="20471" y="53299"/>
                        <a:pt x="30984" y="53299"/>
                      </a:cubicBezTo>
                      <a:close/>
                      <a:moveTo>
                        <a:pt x="12541" y="24898"/>
                      </a:moveTo>
                      <a:lnTo>
                        <a:pt x="48689" y="24898"/>
                      </a:lnTo>
                      <a:cubicBezTo>
                        <a:pt x="47766" y="15307"/>
                        <a:pt x="40389" y="9959"/>
                        <a:pt x="30984" y="9959"/>
                      </a:cubicBezTo>
                      <a:cubicBezTo>
                        <a:pt x="21762" y="9775"/>
                        <a:pt x="14570" y="16414"/>
                        <a:pt x="12541" y="24898"/>
                      </a:cubicBezTo>
                      <a:close/>
                    </a:path>
                  </a:pathLst>
                </a:custGeom>
                <a:grpFill/>
                <a:ln w="1841" cap="flat">
                  <a:noFill/>
                  <a:prstDash val="solid"/>
                  <a:miter/>
                </a:ln>
              </p:spPr>
              <p:txBody>
                <a:bodyPr rtlCol="0" anchor="ctr"/>
                <a:lstStyle/>
                <a:p>
                  <a:endParaRPr lang="ru-RU" sz="1587"/>
                </a:p>
              </p:txBody>
            </p:sp>
            <p:sp>
              <p:nvSpPr>
                <p:cNvPr id="40" name="Полилиния: фигура 39">
                  <a:extLst>
                    <a:ext uri="{FF2B5EF4-FFF2-40B4-BE49-F238E27FC236}">
                      <a16:creationId xmlns:a16="http://schemas.microsoft.com/office/drawing/2014/main" id="{FE2BF73B-7247-4776-BDBE-8D23D6D459D1}"/>
                    </a:ext>
                  </a:extLst>
                </p:cNvPr>
                <p:cNvSpPr/>
                <p:nvPr/>
              </p:nvSpPr>
              <p:spPr>
                <a:xfrm>
                  <a:off x="13300494" y="7424111"/>
                  <a:ext cx="54405" cy="82622"/>
                </a:xfrm>
                <a:custGeom>
                  <a:avLst/>
                  <a:gdLst>
                    <a:gd name="connsiteX0" fmla="*/ 0 w 54405"/>
                    <a:gd name="connsiteY0" fmla="*/ 21762 h 82622"/>
                    <a:gd name="connsiteX1" fmla="*/ 12172 w 54405"/>
                    <a:gd name="connsiteY1" fmla="*/ 21762 h 82622"/>
                    <a:gd name="connsiteX2" fmla="*/ 12172 w 54405"/>
                    <a:gd name="connsiteY2" fmla="*/ 65656 h 82622"/>
                    <a:gd name="connsiteX3" fmla="*/ 41127 w 54405"/>
                    <a:gd name="connsiteY3" fmla="*/ 21762 h 82622"/>
                    <a:gd name="connsiteX4" fmla="*/ 54406 w 54405"/>
                    <a:gd name="connsiteY4" fmla="*/ 21762 h 82622"/>
                    <a:gd name="connsiteX5" fmla="*/ 54406 w 54405"/>
                    <a:gd name="connsiteY5" fmla="*/ 82623 h 82622"/>
                    <a:gd name="connsiteX6" fmla="*/ 42234 w 54405"/>
                    <a:gd name="connsiteY6" fmla="*/ 82623 h 82622"/>
                    <a:gd name="connsiteX7" fmla="*/ 42234 w 54405"/>
                    <a:gd name="connsiteY7" fmla="*/ 38730 h 82622"/>
                    <a:gd name="connsiteX8" fmla="*/ 13279 w 54405"/>
                    <a:gd name="connsiteY8" fmla="*/ 82623 h 82622"/>
                    <a:gd name="connsiteX9" fmla="*/ 0 w 54405"/>
                    <a:gd name="connsiteY9" fmla="*/ 82623 h 82622"/>
                    <a:gd name="connsiteX10" fmla="*/ 0 w 54405"/>
                    <a:gd name="connsiteY10" fmla="*/ 21762 h 82622"/>
                    <a:gd name="connsiteX11" fmla="*/ 13832 w 54405"/>
                    <a:gd name="connsiteY11" fmla="*/ 0 h 82622"/>
                    <a:gd name="connsiteX12" fmla="*/ 22500 w 54405"/>
                    <a:gd name="connsiteY12" fmla="*/ 0 h 82622"/>
                    <a:gd name="connsiteX13" fmla="*/ 27111 w 54405"/>
                    <a:gd name="connsiteY13" fmla="*/ 5348 h 82622"/>
                    <a:gd name="connsiteX14" fmla="*/ 31906 w 54405"/>
                    <a:gd name="connsiteY14" fmla="*/ 0 h 82622"/>
                    <a:gd name="connsiteX15" fmla="*/ 40574 w 54405"/>
                    <a:gd name="connsiteY15" fmla="*/ 0 h 82622"/>
                    <a:gd name="connsiteX16" fmla="*/ 27295 w 54405"/>
                    <a:gd name="connsiteY16" fmla="*/ 13279 h 82622"/>
                    <a:gd name="connsiteX17" fmla="*/ 13832 w 54405"/>
                    <a:gd name="connsiteY17" fmla="*/ 0 h 8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405" h="82622">
                      <a:moveTo>
                        <a:pt x="0" y="21762"/>
                      </a:moveTo>
                      <a:lnTo>
                        <a:pt x="12172" y="21762"/>
                      </a:lnTo>
                      <a:lnTo>
                        <a:pt x="12172" y="65656"/>
                      </a:lnTo>
                      <a:lnTo>
                        <a:pt x="41127" y="21762"/>
                      </a:lnTo>
                      <a:lnTo>
                        <a:pt x="54406" y="21762"/>
                      </a:lnTo>
                      <a:lnTo>
                        <a:pt x="54406" y="82623"/>
                      </a:lnTo>
                      <a:lnTo>
                        <a:pt x="42234" y="82623"/>
                      </a:lnTo>
                      <a:lnTo>
                        <a:pt x="42234" y="38730"/>
                      </a:lnTo>
                      <a:lnTo>
                        <a:pt x="13279" y="82623"/>
                      </a:lnTo>
                      <a:lnTo>
                        <a:pt x="0" y="82623"/>
                      </a:lnTo>
                      <a:lnTo>
                        <a:pt x="0" y="21762"/>
                      </a:lnTo>
                      <a:close/>
                      <a:moveTo>
                        <a:pt x="13832" y="0"/>
                      </a:moveTo>
                      <a:lnTo>
                        <a:pt x="22500" y="0"/>
                      </a:lnTo>
                      <a:cubicBezTo>
                        <a:pt x="22500" y="3135"/>
                        <a:pt x="24160" y="5348"/>
                        <a:pt x="27111" y="5348"/>
                      </a:cubicBezTo>
                      <a:cubicBezTo>
                        <a:pt x="30246" y="5348"/>
                        <a:pt x="31906" y="3135"/>
                        <a:pt x="31906" y="0"/>
                      </a:cubicBezTo>
                      <a:lnTo>
                        <a:pt x="40574" y="0"/>
                      </a:lnTo>
                      <a:cubicBezTo>
                        <a:pt x="40574" y="7746"/>
                        <a:pt x="35225" y="13279"/>
                        <a:pt x="27295" y="13279"/>
                      </a:cubicBezTo>
                      <a:cubicBezTo>
                        <a:pt x="19180" y="13094"/>
                        <a:pt x="13832" y="7746"/>
                        <a:pt x="13832" y="0"/>
                      </a:cubicBezTo>
                      <a:close/>
                    </a:path>
                  </a:pathLst>
                </a:custGeom>
                <a:grpFill/>
                <a:ln w="1841" cap="flat">
                  <a:noFill/>
                  <a:prstDash val="solid"/>
                  <a:miter/>
                </a:ln>
              </p:spPr>
              <p:txBody>
                <a:bodyPr rtlCol="0" anchor="ctr"/>
                <a:lstStyle/>
                <a:p>
                  <a:endParaRPr lang="ru-RU" sz="1587"/>
                </a:p>
              </p:txBody>
            </p:sp>
          </p:grpSp>
        </p:grpSp>
        <p:grpSp>
          <p:nvGrpSpPr>
            <p:cNvPr id="41" name="Рисунок 3">
              <a:extLst>
                <a:ext uri="{FF2B5EF4-FFF2-40B4-BE49-F238E27FC236}">
                  <a16:creationId xmlns:a16="http://schemas.microsoft.com/office/drawing/2014/main" id="{9698A90A-8580-4721-8F67-6BDCD3D35040}"/>
                </a:ext>
              </a:extLst>
            </p:cNvPr>
            <p:cNvGrpSpPr/>
            <p:nvPr/>
          </p:nvGrpSpPr>
          <p:grpSpPr>
            <a:xfrm>
              <a:off x="11590689" y="7057657"/>
              <a:ext cx="270357" cy="448893"/>
              <a:chOff x="11590689" y="7057657"/>
              <a:chExt cx="270357" cy="448893"/>
            </a:xfrm>
          </p:grpSpPr>
          <p:sp>
            <p:nvSpPr>
              <p:cNvPr id="42" name="Полилиния: фигура 41">
                <a:extLst>
                  <a:ext uri="{FF2B5EF4-FFF2-40B4-BE49-F238E27FC236}">
                    <a16:creationId xmlns:a16="http://schemas.microsoft.com/office/drawing/2014/main" id="{6FF3FA61-53BB-4781-8998-56475D981F47}"/>
                  </a:ext>
                </a:extLst>
              </p:cNvPr>
              <p:cNvSpPr/>
              <p:nvPr/>
            </p:nvSpPr>
            <p:spPr>
              <a:xfrm>
                <a:off x="11599894" y="7391284"/>
                <a:ext cx="200107" cy="115266"/>
              </a:xfrm>
              <a:custGeom>
                <a:avLst/>
                <a:gdLst>
                  <a:gd name="connsiteX0" fmla="*/ 12914 w 200107"/>
                  <a:gd name="connsiteY0" fmla="*/ 113238 h 115266"/>
                  <a:gd name="connsiteX1" fmla="*/ 12914 w 200107"/>
                  <a:gd name="connsiteY1" fmla="*/ 113238 h 115266"/>
                  <a:gd name="connsiteX2" fmla="*/ 12914 w 200107"/>
                  <a:gd name="connsiteY2" fmla="*/ 113238 h 115266"/>
                  <a:gd name="connsiteX3" fmla="*/ 12914 w 200107"/>
                  <a:gd name="connsiteY3" fmla="*/ 113238 h 115266"/>
                  <a:gd name="connsiteX4" fmla="*/ 13652 w 200107"/>
                  <a:gd name="connsiteY4" fmla="*/ 113607 h 115266"/>
                  <a:gd name="connsiteX5" fmla="*/ 14574 w 200107"/>
                  <a:gd name="connsiteY5" fmla="*/ 113791 h 115266"/>
                  <a:gd name="connsiteX6" fmla="*/ 24533 w 200107"/>
                  <a:gd name="connsiteY6" fmla="*/ 115266 h 115266"/>
                  <a:gd name="connsiteX7" fmla="*/ 42054 w 200107"/>
                  <a:gd name="connsiteY7" fmla="*/ 115266 h 115266"/>
                  <a:gd name="connsiteX8" fmla="*/ 110292 w 200107"/>
                  <a:gd name="connsiteY8" fmla="*/ 115266 h 115266"/>
                  <a:gd name="connsiteX9" fmla="*/ 200107 w 200107"/>
                  <a:gd name="connsiteY9" fmla="*/ 115266 h 115266"/>
                  <a:gd name="connsiteX10" fmla="*/ 85025 w 200107"/>
                  <a:gd name="connsiteY10" fmla="*/ 0 h 115266"/>
                  <a:gd name="connsiteX11" fmla="*/ 85025 w 200107"/>
                  <a:gd name="connsiteY11" fmla="*/ 0 h 115266"/>
                  <a:gd name="connsiteX12" fmla="*/ 85025 w 200107"/>
                  <a:gd name="connsiteY12" fmla="*/ 0 h 115266"/>
                  <a:gd name="connsiteX13" fmla="*/ 39287 w 200107"/>
                  <a:gd name="connsiteY13" fmla="*/ 45369 h 115266"/>
                  <a:gd name="connsiteX14" fmla="*/ 17894 w 200107"/>
                  <a:gd name="connsiteY14" fmla="*/ 66762 h 115266"/>
                  <a:gd name="connsiteX15" fmla="*/ 5722 w 200107"/>
                  <a:gd name="connsiteY15" fmla="*/ 78934 h 115266"/>
                  <a:gd name="connsiteX16" fmla="*/ 5722 w 200107"/>
                  <a:gd name="connsiteY16" fmla="*/ 78934 h 115266"/>
                  <a:gd name="connsiteX17" fmla="*/ 5722 w 200107"/>
                  <a:gd name="connsiteY17" fmla="*/ 78934 h 115266"/>
                  <a:gd name="connsiteX18" fmla="*/ 5 w 200107"/>
                  <a:gd name="connsiteY18" fmla="*/ 93873 h 115266"/>
                  <a:gd name="connsiteX19" fmla="*/ 12914 w 200107"/>
                  <a:gd name="connsiteY19" fmla="*/ 113238 h 11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0107" h="115266">
                    <a:moveTo>
                      <a:pt x="12914" y="113238"/>
                    </a:moveTo>
                    <a:lnTo>
                      <a:pt x="12914" y="113238"/>
                    </a:lnTo>
                    <a:lnTo>
                      <a:pt x="12914" y="113238"/>
                    </a:lnTo>
                    <a:cubicBezTo>
                      <a:pt x="12914" y="113238"/>
                      <a:pt x="12914" y="113238"/>
                      <a:pt x="12914" y="113238"/>
                    </a:cubicBezTo>
                    <a:cubicBezTo>
                      <a:pt x="13283" y="113422"/>
                      <a:pt x="13468" y="113422"/>
                      <a:pt x="13652" y="113607"/>
                    </a:cubicBezTo>
                    <a:cubicBezTo>
                      <a:pt x="13837" y="113607"/>
                      <a:pt x="14205" y="113791"/>
                      <a:pt x="14574" y="113791"/>
                    </a:cubicBezTo>
                    <a:cubicBezTo>
                      <a:pt x="17710" y="114713"/>
                      <a:pt x="21029" y="115266"/>
                      <a:pt x="24533" y="115266"/>
                    </a:cubicBezTo>
                    <a:cubicBezTo>
                      <a:pt x="24533" y="115266"/>
                      <a:pt x="31173" y="115266"/>
                      <a:pt x="42054" y="115266"/>
                    </a:cubicBezTo>
                    <a:cubicBezTo>
                      <a:pt x="58468" y="115266"/>
                      <a:pt x="84287" y="115266"/>
                      <a:pt x="110292" y="115266"/>
                    </a:cubicBezTo>
                    <a:cubicBezTo>
                      <a:pt x="154738" y="115266"/>
                      <a:pt x="200107" y="115266"/>
                      <a:pt x="200107" y="115266"/>
                    </a:cubicBezTo>
                    <a:lnTo>
                      <a:pt x="85025" y="0"/>
                    </a:lnTo>
                    <a:lnTo>
                      <a:pt x="85025" y="0"/>
                    </a:lnTo>
                    <a:cubicBezTo>
                      <a:pt x="85025" y="0"/>
                      <a:pt x="85025" y="0"/>
                      <a:pt x="85025" y="0"/>
                    </a:cubicBezTo>
                    <a:cubicBezTo>
                      <a:pt x="63816" y="21209"/>
                      <a:pt x="49615" y="35041"/>
                      <a:pt x="39287" y="45369"/>
                    </a:cubicBezTo>
                    <a:cubicBezTo>
                      <a:pt x="30066" y="54590"/>
                      <a:pt x="23796" y="60861"/>
                      <a:pt x="17894" y="66762"/>
                    </a:cubicBezTo>
                    <a:cubicBezTo>
                      <a:pt x="10517" y="74139"/>
                      <a:pt x="5722" y="78934"/>
                      <a:pt x="5722" y="78934"/>
                    </a:cubicBezTo>
                    <a:lnTo>
                      <a:pt x="5722" y="78934"/>
                    </a:lnTo>
                    <a:cubicBezTo>
                      <a:pt x="5722" y="78934"/>
                      <a:pt x="5722" y="78934"/>
                      <a:pt x="5722" y="78934"/>
                    </a:cubicBezTo>
                    <a:cubicBezTo>
                      <a:pt x="2218" y="82807"/>
                      <a:pt x="5" y="88156"/>
                      <a:pt x="5" y="93873"/>
                    </a:cubicBezTo>
                    <a:cubicBezTo>
                      <a:pt x="-180" y="102910"/>
                      <a:pt x="5169" y="110102"/>
                      <a:pt x="12914" y="113238"/>
                    </a:cubicBezTo>
                    <a:close/>
                  </a:path>
                </a:pathLst>
              </a:custGeom>
              <a:solidFill>
                <a:schemeClr val="bg1"/>
              </a:solidFill>
              <a:ln w="1841" cap="flat">
                <a:noFill/>
                <a:prstDash val="solid"/>
                <a:miter/>
              </a:ln>
            </p:spPr>
            <p:txBody>
              <a:bodyPr rtlCol="0" anchor="ctr"/>
              <a:lstStyle/>
              <a:p>
                <a:endParaRPr lang="ru-RU" sz="1587"/>
              </a:p>
            </p:txBody>
          </p:sp>
          <p:sp>
            <p:nvSpPr>
              <p:cNvPr id="43" name="Полилиния: фигура 42">
                <a:extLst>
                  <a:ext uri="{FF2B5EF4-FFF2-40B4-BE49-F238E27FC236}">
                    <a16:creationId xmlns:a16="http://schemas.microsoft.com/office/drawing/2014/main" id="{A15E3FE0-83B0-444D-A10B-EA610AD02830}"/>
                  </a:ext>
                </a:extLst>
              </p:cNvPr>
              <p:cNvSpPr/>
              <p:nvPr/>
            </p:nvSpPr>
            <p:spPr>
              <a:xfrm>
                <a:off x="11590689" y="7057657"/>
                <a:ext cx="270357" cy="446864"/>
              </a:xfrm>
              <a:custGeom>
                <a:avLst/>
                <a:gdLst>
                  <a:gd name="connsiteX0" fmla="*/ 9025 w 270357"/>
                  <a:gd name="connsiteY0" fmla="*/ 427684 h 446864"/>
                  <a:gd name="connsiteX1" fmla="*/ 14742 w 270357"/>
                  <a:gd name="connsiteY1" fmla="*/ 412746 h 446864"/>
                  <a:gd name="connsiteX2" fmla="*/ 14742 w 270357"/>
                  <a:gd name="connsiteY2" fmla="*/ 412746 h 446864"/>
                  <a:gd name="connsiteX3" fmla="*/ 14742 w 270357"/>
                  <a:gd name="connsiteY3" fmla="*/ 412746 h 446864"/>
                  <a:gd name="connsiteX4" fmla="*/ 26914 w 270357"/>
                  <a:gd name="connsiteY4" fmla="*/ 400574 h 446864"/>
                  <a:gd name="connsiteX5" fmla="*/ 48308 w 270357"/>
                  <a:gd name="connsiteY5" fmla="*/ 379180 h 446864"/>
                  <a:gd name="connsiteX6" fmla="*/ 94045 w 270357"/>
                  <a:gd name="connsiteY6" fmla="*/ 333811 h 446864"/>
                  <a:gd name="connsiteX7" fmla="*/ 94045 w 270357"/>
                  <a:gd name="connsiteY7" fmla="*/ 333811 h 446864"/>
                  <a:gd name="connsiteX8" fmla="*/ 94045 w 270357"/>
                  <a:gd name="connsiteY8" fmla="*/ 333811 h 446864"/>
                  <a:gd name="connsiteX9" fmla="*/ 114701 w 270357"/>
                  <a:gd name="connsiteY9" fmla="*/ 313156 h 446864"/>
                  <a:gd name="connsiteX10" fmla="*/ 115070 w 270357"/>
                  <a:gd name="connsiteY10" fmla="*/ 312787 h 446864"/>
                  <a:gd name="connsiteX11" fmla="*/ 270357 w 270357"/>
                  <a:gd name="connsiteY11" fmla="*/ 158053 h 446864"/>
                  <a:gd name="connsiteX12" fmla="*/ 112673 w 270357"/>
                  <a:gd name="connsiteY12" fmla="*/ 0 h 446864"/>
                  <a:gd name="connsiteX13" fmla="*/ 23226 w 270357"/>
                  <a:gd name="connsiteY13" fmla="*/ 89447 h 446864"/>
                  <a:gd name="connsiteX14" fmla="*/ 172 w 270357"/>
                  <a:gd name="connsiteY14" fmla="*/ 169672 h 446864"/>
                  <a:gd name="connsiteX15" fmla="*/ 172 w 270357"/>
                  <a:gd name="connsiteY15" fmla="*/ 415328 h 446864"/>
                  <a:gd name="connsiteX16" fmla="*/ 22119 w 270357"/>
                  <a:gd name="connsiteY16" fmla="*/ 446865 h 446864"/>
                  <a:gd name="connsiteX17" fmla="*/ 22119 w 270357"/>
                  <a:gd name="connsiteY17" fmla="*/ 446865 h 446864"/>
                  <a:gd name="connsiteX18" fmla="*/ 9025 w 270357"/>
                  <a:gd name="connsiteY18" fmla="*/ 427684 h 44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0357" h="446864">
                    <a:moveTo>
                      <a:pt x="9025" y="427684"/>
                    </a:moveTo>
                    <a:cubicBezTo>
                      <a:pt x="9025" y="422152"/>
                      <a:pt x="11238" y="416619"/>
                      <a:pt x="14742" y="412746"/>
                    </a:cubicBezTo>
                    <a:cubicBezTo>
                      <a:pt x="14742" y="412746"/>
                      <a:pt x="14742" y="412746"/>
                      <a:pt x="14742" y="412746"/>
                    </a:cubicBezTo>
                    <a:lnTo>
                      <a:pt x="14742" y="412746"/>
                    </a:lnTo>
                    <a:cubicBezTo>
                      <a:pt x="14742" y="412746"/>
                      <a:pt x="19722" y="407766"/>
                      <a:pt x="26914" y="400574"/>
                    </a:cubicBezTo>
                    <a:cubicBezTo>
                      <a:pt x="32816" y="394672"/>
                      <a:pt x="39086" y="388402"/>
                      <a:pt x="48308" y="379180"/>
                    </a:cubicBezTo>
                    <a:cubicBezTo>
                      <a:pt x="58820" y="368852"/>
                      <a:pt x="72836" y="354836"/>
                      <a:pt x="94045" y="333811"/>
                    </a:cubicBezTo>
                    <a:cubicBezTo>
                      <a:pt x="94045" y="333811"/>
                      <a:pt x="94045" y="333811"/>
                      <a:pt x="94045" y="333811"/>
                    </a:cubicBezTo>
                    <a:lnTo>
                      <a:pt x="94045" y="333811"/>
                    </a:lnTo>
                    <a:cubicBezTo>
                      <a:pt x="100316" y="327541"/>
                      <a:pt x="107140" y="320717"/>
                      <a:pt x="114701" y="313156"/>
                    </a:cubicBezTo>
                    <a:cubicBezTo>
                      <a:pt x="114886" y="312971"/>
                      <a:pt x="115070" y="312971"/>
                      <a:pt x="115070" y="312787"/>
                    </a:cubicBezTo>
                    <a:cubicBezTo>
                      <a:pt x="149558" y="278484"/>
                      <a:pt x="198615" y="229795"/>
                      <a:pt x="270357" y="158053"/>
                    </a:cubicBezTo>
                    <a:lnTo>
                      <a:pt x="112673" y="0"/>
                    </a:lnTo>
                    <a:lnTo>
                      <a:pt x="23226" y="89447"/>
                    </a:lnTo>
                    <a:cubicBezTo>
                      <a:pt x="-3516" y="116189"/>
                      <a:pt x="172" y="133709"/>
                      <a:pt x="172" y="169672"/>
                    </a:cubicBezTo>
                    <a:cubicBezTo>
                      <a:pt x="172" y="205635"/>
                      <a:pt x="172" y="415328"/>
                      <a:pt x="172" y="415328"/>
                    </a:cubicBezTo>
                    <a:cubicBezTo>
                      <a:pt x="172" y="429898"/>
                      <a:pt x="9394" y="442254"/>
                      <a:pt x="22119" y="446865"/>
                    </a:cubicBezTo>
                    <a:lnTo>
                      <a:pt x="22119" y="446865"/>
                    </a:lnTo>
                    <a:cubicBezTo>
                      <a:pt x="14373" y="443730"/>
                      <a:pt x="9025" y="436537"/>
                      <a:pt x="9025" y="427684"/>
                    </a:cubicBezTo>
                    <a:close/>
                  </a:path>
                </a:pathLst>
              </a:custGeom>
              <a:solidFill>
                <a:srgbClr val="7700FF"/>
              </a:solidFill>
              <a:ln w="1841"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5822196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Титул">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7B18C5BD-0E0F-4FDB-96F4-4050167F7DC1}"/>
              </a:ext>
            </a:extLst>
          </p:cNvPr>
          <p:cNvSpPr>
            <a:spLocks noGrp="1"/>
          </p:cNvSpPr>
          <p:nvPr>
            <p:ph type="pic" sz="quarter" idx="10"/>
          </p:nvPr>
        </p:nvSpPr>
        <p:spPr>
          <a:xfrm>
            <a:off x="6205157" y="0"/>
            <a:ext cx="5986843" cy="6858000"/>
          </a:xfrm>
          <a:prstGeom prst="rect">
            <a:avLst/>
          </a:prstGeom>
          <a:solidFill>
            <a:schemeClr val="bg2"/>
          </a:solidFill>
        </p:spPr>
        <p:txBody>
          <a:bodyPr anchor="ctr"/>
          <a:lstStyle>
            <a:lvl1pPr algn="ctr">
              <a:defRPr/>
            </a:lvl1pPr>
          </a:lstStyle>
          <a:p>
            <a:endParaRPr lang="ru-RU" dirty="0"/>
          </a:p>
        </p:txBody>
      </p:sp>
      <p:sp>
        <p:nvSpPr>
          <p:cNvPr id="14" name="Заголовок 1">
            <a:extLst>
              <a:ext uri="{FF2B5EF4-FFF2-40B4-BE49-F238E27FC236}">
                <a16:creationId xmlns:a16="http://schemas.microsoft.com/office/drawing/2014/main" id="{EE4FCB7A-ABC9-47ED-AC6B-512184217F5A}"/>
              </a:ext>
            </a:extLst>
          </p:cNvPr>
          <p:cNvSpPr>
            <a:spLocks noGrp="1"/>
          </p:cNvSpPr>
          <p:nvPr>
            <p:ph type="title" hasCustomPrompt="1"/>
          </p:nvPr>
        </p:nvSpPr>
        <p:spPr>
          <a:xfrm>
            <a:off x="417514" y="1166813"/>
            <a:ext cx="4253066" cy="556366"/>
          </a:xfrm>
          <a:prstGeom prst="rect">
            <a:avLst/>
          </a:prstGeom>
          <a:noFill/>
        </p:spPr>
        <p:txBody>
          <a:bodyPr wrap="none" lIns="0" tIns="72000" rIns="72000" bIns="0">
            <a:spAutoFit/>
          </a:bodyPr>
          <a:lstStyle>
            <a:lvl1pPr>
              <a:lnSpc>
                <a:spcPts val="3702"/>
              </a:lnSpc>
              <a:defRPr sz="3526">
                <a:solidFill>
                  <a:schemeClr val="tx1"/>
                </a:solidFill>
              </a:defRPr>
            </a:lvl1pPr>
          </a:lstStyle>
          <a:p>
            <a:r>
              <a:rPr lang="ru-RU" dirty="0"/>
              <a:t>Заголовок раздела</a:t>
            </a:r>
          </a:p>
        </p:txBody>
      </p:sp>
    </p:spTree>
    <p:extLst>
      <p:ext uri="{BB962C8B-B14F-4D97-AF65-F5344CB8AC3E}">
        <p14:creationId xmlns:p14="http://schemas.microsoft.com/office/powerpoint/2010/main" val="38995750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Титул">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7B18C5BD-0E0F-4FDB-96F4-4050167F7DC1}"/>
              </a:ext>
            </a:extLst>
          </p:cNvPr>
          <p:cNvSpPr>
            <a:spLocks noGrp="1"/>
          </p:cNvSpPr>
          <p:nvPr>
            <p:ph type="pic" sz="quarter" idx="10"/>
          </p:nvPr>
        </p:nvSpPr>
        <p:spPr>
          <a:xfrm>
            <a:off x="6205157" y="0"/>
            <a:ext cx="5986843" cy="6858000"/>
          </a:xfrm>
          <a:prstGeom prst="rect">
            <a:avLst/>
          </a:prstGeom>
          <a:solidFill>
            <a:schemeClr val="bg2">
              <a:lumMod val="25000"/>
            </a:schemeClr>
          </a:solidFill>
        </p:spPr>
        <p:txBody>
          <a:bodyPr anchor="ctr"/>
          <a:lstStyle>
            <a:lvl1pPr algn="ctr">
              <a:defRPr lang="ru-RU" dirty="0">
                <a:solidFill>
                  <a:schemeClr val="bg1"/>
                </a:solidFill>
              </a:defRPr>
            </a:lvl1pPr>
          </a:lstStyle>
          <a:p>
            <a:pPr lvl="0" algn="ctr"/>
            <a:endParaRPr lang="ru-RU" dirty="0"/>
          </a:p>
        </p:txBody>
      </p:sp>
      <p:sp>
        <p:nvSpPr>
          <p:cNvPr id="14" name="Заголовок 1">
            <a:extLst>
              <a:ext uri="{FF2B5EF4-FFF2-40B4-BE49-F238E27FC236}">
                <a16:creationId xmlns:a16="http://schemas.microsoft.com/office/drawing/2014/main" id="{EE4FCB7A-ABC9-47ED-AC6B-512184217F5A}"/>
              </a:ext>
            </a:extLst>
          </p:cNvPr>
          <p:cNvSpPr>
            <a:spLocks noGrp="1"/>
          </p:cNvSpPr>
          <p:nvPr>
            <p:ph type="title" hasCustomPrompt="1"/>
          </p:nvPr>
        </p:nvSpPr>
        <p:spPr>
          <a:xfrm>
            <a:off x="417514" y="1166813"/>
            <a:ext cx="4253066" cy="556366"/>
          </a:xfrm>
          <a:prstGeom prst="rect">
            <a:avLst/>
          </a:prstGeom>
          <a:noFill/>
        </p:spPr>
        <p:txBody>
          <a:bodyPr wrap="none" lIns="0" tIns="72000" rIns="72000" bIns="0">
            <a:spAutoFit/>
          </a:bodyPr>
          <a:lstStyle>
            <a:lvl1pPr>
              <a:lnSpc>
                <a:spcPts val="3702"/>
              </a:lnSpc>
              <a:defRPr sz="3526">
                <a:solidFill>
                  <a:schemeClr val="tx1"/>
                </a:solidFill>
              </a:defRPr>
            </a:lvl1pPr>
          </a:lstStyle>
          <a:p>
            <a:r>
              <a:rPr lang="ru-RU" dirty="0"/>
              <a:t>Заголовок раздела</a:t>
            </a:r>
          </a:p>
        </p:txBody>
      </p:sp>
    </p:spTree>
    <p:extLst>
      <p:ext uri="{BB962C8B-B14F-4D97-AF65-F5344CB8AC3E}">
        <p14:creationId xmlns:p14="http://schemas.microsoft.com/office/powerpoint/2010/main" val="13036844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контакты с картой">
    <p:spTree>
      <p:nvGrpSpPr>
        <p:cNvPr id="1" name=""/>
        <p:cNvGrpSpPr/>
        <p:nvPr/>
      </p:nvGrpSpPr>
      <p:grpSpPr>
        <a:xfrm>
          <a:off x="0" y="0"/>
          <a:ext cx="0" cy="0"/>
          <a:chOff x="0" y="0"/>
          <a:chExt cx="0" cy="0"/>
        </a:xfrm>
      </p:grpSpPr>
      <p:sp>
        <p:nvSpPr>
          <p:cNvPr id="13" name="Текст 14">
            <a:extLst>
              <a:ext uri="{FF2B5EF4-FFF2-40B4-BE49-F238E27FC236}">
                <a16:creationId xmlns:a16="http://schemas.microsoft.com/office/drawing/2014/main" id="{E1BCC101-0146-43D8-8E1B-1C3BA3CAA8B6}"/>
              </a:ext>
            </a:extLst>
          </p:cNvPr>
          <p:cNvSpPr>
            <a:spLocks noGrp="1"/>
          </p:cNvSpPr>
          <p:nvPr>
            <p:ph type="body" sz="quarter" idx="61" hasCustomPrompt="1"/>
          </p:nvPr>
        </p:nvSpPr>
        <p:spPr>
          <a:xfrm>
            <a:off x="1385788" y="2809969"/>
            <a:ext cx="4591260" cy="293108"/>
          </a:xfrm>
          <a:prstGeom prst="rect">
            <a:avLst/>
          </a:prstGeom>
        </p:spPr>
        <p:txBody>
          <a:bodyPr lIns="0" tIns="0" rIns="0" bIns="0"/>
          <a:lstStyle>
            <a:lvl1pPr>
              <a:lnSpc>
                <a:spcPct val="100000"/>
              </a:lnSpc>
              <a:spcBef>
                <a:spcPts val="0"/>
              </a:spcBef>
              <a:defRPr sz="1763" b="0" strike="noStrike">
                <a:solidFill>
                  <a:schemeClr val="tx1"/>
                </a:solidFill>
                <a:latin typeface="+mn-lt"/>
                <a:ea typeface="Rostelecom Basis" panose="020B0503040504020204" pitchFamily="34" charset="-52"/>
              </a:defRPr>
            </a:lvl1pPr>
          </a:lstStyle>
          <a:p>
            <a:pPr lvl="0"/>
            <a:r>
              <a:rPr lang="ru-RU" dirty="0"/>
              <a:t>Центральный офис </a:t>
            </a:r>
          </a:p>
        </p:txBody>
      </p:sp>
      <p:sp>
        <p:nvSpPr>
          <p:cNvPr id="14" name="Текст 14">
            <a:extLst>
              <a:ext uri="{FF2B5EF4-FFF2-40B4-BE49-F238E27FC236}">
                <a16:creationId xmlns:a16="http://schemas.microsoft.com/office/drawing/2014/main" id="{4556AE7E-2327-4A32-BFD9-2E13C81EB6FD}"/>
              </a:ext>
            </a:extLst>
          </p:cNvPr>
          <p:cNvSpPr>
            <a:spLocks noGrp="1"/>
          </p:cNvSpPr>
          <p:nvPr>
            <p:ph type="body" sz="quarter" idx="68" hasCustomPrompt="1"/>
          </p:nvPr>
        </p:nvSpPr>
        <p:spPr>
          <a:xfrm>
            <a:off x="1385788" y="3215136"/>
            <a:ext cx="4591260" cy="456641"/>
          </a:xfrm>
          <a:prstGeom prst="rect">
            <a:avLst/>
          </a:prstGeom>
        </p:spPr>
        <p:txBody>
          <a:bodyPr lIns="0" tIns="0" rIns="0" bIns="0"/>
          <a:lstStyle>
            <a:lvl1pPr>
              <a:lnSpc>
                <a:spcPct val="100000"/>
              </a:lnSpc>
              <a:spcBef>
                <a:spcPts val="0"/>
              </a:spcBef>
              <a:defRPr sz="2468" b="0" strike="noStrike">
                <a:solidFill>
                  <a:schemeClr val="tx1"/>
                </a:solidFill>
                <a:latin typeface="+mj-lt"/>
                <a:ea typeface="Rostelecom Basis" panose="020B0503040504020204" pitchFamily="34" charset="-52"/>
              </a:defRPr>
            </a:lvl1pPr>
          </a:lstStyle>
          <a:p>
            <a:pPr lvl="0"/>
            <a:r>
              <a:rPr lang="ru-RU" dirty="0"/>
              <a:t>Москва, ул. Гончарная, 30с1</a:t>
            </a:r>
          </a:p>
        </p:txBody>
      </p:sp>
      <p:pic>
        <p:nvPicPr>
          <p:cNvPr id="2" name="Рисунок 1">
            <a:extLst>
              <a:ext uri="{FF2B5EF4-FFF2-40B4-BE49-F238E27FC236}">
                <a16:creationId xmlns:a16="http://schemas.microsoft.com/office/drawing/2014/main" id="{E3E2A300-4F5C-4EAD-85A6-F5191BA3FE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17514" y="418821"/>
            <a:ext cx="3316778" cy="849518"/>
          </a:xfrm>
          <a:prstGeom prst="rect">
            <a:avLst/>
          </a:prstGeom>
        </p:spPr>
      </p:pic>
      <p:sp>
        <p:nvSpPr>
          <p:cNvPr id="12" name="Текст 14">
            <a:extLst>
              <a:ext uri="{FF2B5EF4-FFF2-40B4-BE49-F238E27FC236}">
                <a16:creationId xmlns:a16="http://schemas.microsoft.com/office/drawing/2014/main" id="{343F05C0-34A6-46C3-BA12-9FFF1BB86C43}"/>
              </a:ext>
            </a:extLst>
          </p:cNvPr>
          <p:cNvSpPr>
            <a:spLocks noGrp="1"/>
          </p:cNvSpPr>
          <p:nvPr>
            <p:ph type="body" sz="quarter" idx="69" hasCustomPrompt="1"/>
          </p:nvPr>
        </p:nvSpPr>
        <p:spPr>
          <a:xfrm>
            <a:off x="1385788" y="4032326"/>
            <a:ext cx="4591260" cy="293108"/>
          </a:xfrm>
          <a:prstGeom prst="rect">
            <a:avLst/>
          </a:prstGeom>
        </p:spPr>
        <p:txBody>
          <a:bodyPr lIns="0" tIns="0" rIns="0" bIns="0"/>
          <a:lstStyle>
            <a:lvl1pPr>
              <a:lnSpc>
                <a:spcPct val="100000"/>
              </a:lnSpc>
              <a:spcBef>
                <a:spcPts val="0"/>
              </a:spcBef>
              <a:defRPr sz="1763" b="0" strike="noStrike">
                <a:solidFill>
                  <a:schemeClr val="tx1"/>
                </a:solidFill>
                <a:latin typeface="+mn-lt"/>
                <a:ea typeface="Rostelecom Basis" panose="020B0503040504020204" pitchFamily="34" charset="-52"/>
              </a:defRPr>
            </a:lvl1pPr>
          </a:lstStyle>
          <a:p>
            <a:pPr lvl="0"/>
            <a:r>
              <a:rPr lang="ru-RU" dirty="0"/>
              <a:t>+7 (499) 999-82-83 </a:t>
            </a:r>
          </a:p>
        </p:txBody>
      </p:sp>
      <p:sp>
        <p:nvSpPr>
          <p:cNvPr id="18" name="Текст 14">
            <a:extLst>
              <a:ext uri="{FF2B5EF4-FFF2-40B4-BE49-F238E27FC236}">
                <a16:creationId xmlns:a16="http://schemas.microsoft.com/office/drawing/2014/main" id="{CB2D70F3-7DAB-4B7D-954C-321676FD680D}"/>
              </a:ext>
            </a:extLst>
          </p:cNvPr>
          <p:cNvSpPr>
            <a:spLocks noGrp="1"/>
          </p:cNvSpPr>
          <p:nvPr>
            <p:ph type="body" sz="quarter" idx="70" hasCustomPrompt="1"/>
          </p:nvPr>
        </p:nvSpPr>
        <p:spPr>
          <a:xfrm>
            <a:off x="1385788" y="4331766"/>
            <a:ext cx="4591260" cy="293108"/>
          </a:xfrm>
          <a:prstGeom prst="rect">
            <a:avLst/>
          </a:prstGeom>
        </p:spPr>
        <p:txBody>
          <a:bodyPr lIns="0" tIns="0" rIns="0" bIns="0"/>
          <a:lstStyle>
            <a:lvl1pPr>
              <a:lnSpc>
                <a:spcPct val="100000"/>
              </a:lnSpc>
              <a:spcBef>
                <a:spcPts val="0"/>
              </a:spcBef>
              <a:defRPr sz="1763" b="0" strike="noStrike">
                <a:solidFill>
                  <a:schemeClr val="tx1"/>
                </a:solidFill>
                <a:latin typeface="+mn-lt"/>
                <a:ea typeface="Rostelecom Basis" panose="020B0503040504020204" pitchFamily="34" charset="-52"/>
              </a:defRPr>
            </a:lvl1pPr>
          </a:lstStyle>
          <a:p>
            <a:pPr lvl="0"/>
            <a:r>
              <a:rPr lang="en-US" dirty="0"/>
              <a:t>rostelecom@rt.ru </a:t>
            </a:r>
            <a:endParaRPr lang="ru-RU" dirty="0"/>
          </a:p>
        </p:txBody>
      </p:sp>
      <p:sp>
        <p:nvSpPr>
          <p:cNvPr id="19" name="Рисунок 3">
            <a:extLst>
              <a:ext uri="{FF2B5EF4-FFF2-40B4-BE49-F238E27FC236}">
                <a16:creationId xmlns:a16="http://schemas.microsoft.com/office/drawing/2014/main" id="{37EC9C42-BA90-4460-97F7-383718696CE0}"/>
              </a:ext>
            </a:extLst>
          </p:cNvPr>
          <p:cNvSpPr>
            <a:spLocks noGrp="1"/>
          </p:cNvSpPr>
          <p:nvPr>
            <p:ph type="pic" sz="quarter" idx="57" hasCustomPrompt="1"/>
          </p:nvPr>
        </p:nvSpPr>
        <p:spPr>
          <a:xfrm>
            <a:off x="6205157" y="0"/>
            <a:ext cx="5986843" cy="6858000"/>
          </a:xfrm>
          <a:prstGeom prst="rect">
            <a:avLst/>
          </a:prstGeom>
          <a:solidFill>
            <a:schemeClr val="bg1">
              <a:lumMod val="95000"/>
            </a:schemeClr>
          </a:solidFill>
        </p:spPr>
        <p:txBody>
          <a:bodyPr anchor="ctr"/>
          <a:lstStyle>
            <a:lvl1pPr algn="ctr">
              <a:defRPr sz="1763" b="0"/>
            </a:lvl1pPr>
          </a:lstStyle>
          <a:p>
            <a:r>
              <a:rPr lang="ru-RU" dirty="0"/>
              <a:t>Карта</a:t>
            </a:r>
          </a:p>
        </p:txBody>
      </p:sp>
      <p:pic>
        <p:nvPicPr>
          <p:cNvPr id="3" name="Рисунок 2">
            <a:extLst>
              <a:ext uri="{FF2B5EF4-FFF2-40B4-BE49-F238E27FC236}">
                <a16:creationId xmlns:a16="http://schemas.microsoft.com/office/drawing/2014/main" id="{19FA6A69-DE07-4644-B415-61DA402D5C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38651" y="2809969"/>
            <a:ext cx="446704" cy="670672"/>
          </a:xfrm>
          <a:prstGeom prst="rect">
            <a:avLst/>
          </a:prstGeom>
        </p:spPr>
      </p:pic>
    </p:spTree>
    <p:extLst>
      <p:ext uri="{BB962C8B-B14F-4D97-AF65-F5344CB8AC3E}">
        <p14:creationId xmlns:p14="http://schemas.microsoft.com/office/powerpoint/2010/main" val="2778443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контакты">
    <p:spTree>
      <p:nvGrpSpPr>
        <p:cNvPr id="1" name=""/>
        <p:cNvGrpSpPr/>
        <p:nvPr/>
      </p:nvGrpSpPr>
      <p:grpSpPr>
        <a:xfrm>
          <a:off x="0" y="0"/>
          <a:ext cx="0" cy="0"/>
          <a:chOff x="0" y="0"/>
          <a:chExt cx="0" cy="0"/>
        </a:xfrm>
      </p:grpSpPr>
      <p:sp>
        <p:nvSpPr>
          <p:cNvPr id="73" name="Рисунок 12">
            <a:extLst>
              <a:ext uri="{FF2B5EF4-FFF2-40B4-BE49-F238E27FC236}">
                <a16:creationId xmlns:a16="http://schemas.microsoft.com/office/drawing/2014/main" id="{E7A59408-5A7E-464A-96D2-37FFD14D5893}"/>
              </a:ext>
            </a:extLst>
          </p:cNvPr>
          <p:cNvSpPr>
            <a:spLocks noGrp="1"/>
          </p:cNvSpPr>
          <p:nvPr userDrawn="1">
            <p:ph type="pic" sz="quarter" idx="15" hasCustomPrompt="1"/>
          </p:nvPr>
        </p:nvSpPr>
        <p:spPr>
          <a:xfrm>
            <a:off x="417036" y="4445584"/>
            <a:ext cx="1701730" cy="1707497"/>
          </a:xfrm>
          <a:custGeom>
            <a:avLst/>
            <a:gdLst>
              <a:gd name="connsiteX0" fmla="*/ 967582 w 1930400"/>
              <a:gd name="connsiteY0" fmla="*/ 0 h 1935163"/>
              <a:gd name="connsiteX1" fmla="*/ 1930169 w 1930400"/>
              <a:gd name="connsiteY1" fmla="*/ 868652 h 1935163"/>
              <a:gd name="connsiteX2" fmla="*/ 1930400 w 1930400"/>
              <a:gd name="connsiteY2" fmla="*/ 873238 h 1935163"/>
              <a:gd name="connsiteX3" fmla="*/ 1930400 w 1930400"/>
              <a:gd name="connsiteY3" fmla="*/ 1061927 h 1935163"/>
              <a:gd name="connsiteX4" fmla="*/ 1930169 w 1930400"/>
              <a:gd name="connsiteY4" fmla="*/ 1066512 h 1935163"/>
              <a:gd name="connsiteX5" fmla="*/ 1066512 w 1930400"/>
              <a:gd name="connsiteY5" fmla="*/ 1930169 h 1935163"/>
              <a:gd name="connsiteX6" fmla="*/ 967602 w 1930400"/>
              <a:gd name="connsiteY6" fmla="*/ 1935163 h 1935163"/>
              <a:gd name="connsiteX7" fmla="*/ 967562 w 1930400"/>
              <a:gd name="connsiteY7" fmla="*/ 1935163 h 1935163"/>
              <a:gd name="connsiteX8" fmla="*/ 868652 w 1930400"/>
              <a:gd name="connsiteY8" fmla="*/ 1930169 h 1935163"/>
              <a:gd name="connsiteX9" fmla="*/ 0 w 1930400"/>
              <a:gd name="connsiteY9" fmla="*/ 967582 h 1935163"/>
              <a:gd name="connsiteX10" fmla="*/ 967582 w 1930400"/>
              <a:gd name="connsiteY10" fmla="*/ 0 h 193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0400" h="1935163">
                <a:moveTo>
                  <a:pt x="967582" y="0"/>
                </a:moveTo>
                <a:cubicBezTo>
                  <a:pt x="1468564" y="0"/>
                  <a:pt x="1880619" y="380743"/>
                  <a:pt x="1930169" y="868652"/>
                </a:cubicBezTo>
                <a:lnTo>
                  <a:pt x="1930400" y="873238"/>
                </a:lnTo>
                <a:lnTo>
                  <a:pt x="1930400" y="1061927"/>
                </a:lnTo>
                <a:lnTo>
                  <a:pt x="1930169" y="1066512"/>
                </a:lnTo>
                <a:cubicBezTo>
                  <a:pt x="1883922" y="1521894"/>
                  <a:pt x="1521894" y="1883922"/>
                  <a:pt x="1066512" y="1930169"/>
                </a:cubicBezTo>
                <a:lnTo>
                  <a:pt x="967602" y="1935163"/>
                </a:lnTo>
                <a:lnTo>
                  <a:pt x="967562" y="1935163"/>
                </a:lnTo>
                <a:lnTo>
                  <a:pt x="868652" y="1930169"/>
                </a:lnTo>
                <a:cubicBezTo>
                  <a:pt x="380743" y="1880619"/>
                  <a:pt x="0" y="1468564"/>
                  <a:pt x="0" y="967582"/>
                </a:cubicBezTo>
                <a:cubicBezTo>
                  <a:pt x="0" y="433201"/>
                  <a:pt x="433201" y="0"/>
                  <a:pt x="967582" y="0"/>
                </a:cubicBezTo>
                <a:close/>
              </a:path>
            </a:pathLst>
          </a:custGeom>
          <a:solidFill>
            <a:srgbClr val="DEDEDE"/>
          </a:solidFill>
        </p:spPr>
        <p:txBody>
          <a:bodyPr wrap="square" anchor="ctr">
            <a:noAutofit/>
          </a:bodyPr>
          <a:lstStyle>
            <a:lvl1pPr algn="ctr">
              <a:defRPr/>
            </a:lvl1pPr>
          </a:lstStyle>
          <a:p>
            <a:r>
              <a:rPr lang="ru-RU" dirty="0"/>
              <a:t>Фото</a:t>
            </a:r>
            <a:br>
              <a:rPr lang="ru-RU" dirty="0"/>
            </a:br>
            <a:r>
              <a:rPr lang="ru-RU" dirty="0"/>
              <a:t>менеджера</a:t>
            </a:r>
          </a:p>
        </p:txBody>
      </p:sp>
      <p:sp>
        <p:nvSpPr>
          <p:cNvPr id="74" name="Текст 4">
            <a:extLst>
              <a:ext uri="{FF2B5EF4-FFF2-40B4-BE49-F238E27FC236}">
                <a16:creationId xmlns:a16="http://schemas.microsoft.com/office/drawing/2014/main" id="{4575252F-F3DD-4966-A9C8-645D4E0C3252}"/>
              </a:ext>
            </a:extLst>
          </p:cNvPr>
          <p:cNvSpPr>
            <a:spLocks noGrp="1"/>
          </p:cNvSpPr>
          <p:nvPr userDrawn="1">
            <p:ph type="body" sz="quarter" idx="22" hasCustomPrompt="1"/>
          </p:nvPr>
        </p:nvSpPr>
        <p:spPr>
          <a:xfrm>
            <a:off x="2351074" y="4797803"/>
            <a:ext cx="3202839" cy="540654"/>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Ваш менеджер</a:t>
            </a:r>
            <a:br>
              <a:rPr lang="ru-RU" sz="1587" dirty="0"/>
            </a:br>
            <a:r>
              <a:rPr lang="ru-RU" sz="1587" dirty="0"/>
              <a:t>Инна Иванова</a:t>
            </a:r>
          </a:p>
        </p:txBody>
      </p:sp>
      <p:sp>
        <p:nvSpPr>
          <p:cNvPr id="75" name="Текст 4">
            <a:extLst>
              <a:ext uri="{FF2B5EF4-FFF2-40B4-BE49-F238E27FC236}">
                <a16:creationId xmlns:a16="http://schemas.microsoft.com/office/drawing/2014/main" id="{D134171C-0A03-49A8-B4F6-8A92F68C5045}"/>
              </a:ext>
            </a:extLst>
          </p:cNvPr>
          <p:cNvSpPr>
            <a:spLocks noGrp="1"/>
          </p:cNvSpPr>
          <p:nvPr userDrawn="1">
            <p:ph type="body" sz="quarter" idx="23" hasCustomPrompt="1"/>
          </p:nvPr>
        </p:nvSpPr>
        <p:spPr>
          <a:xfrm>
            <a:off x="2351074" y="5413154"/>
            <a:ext cx="3202839" cy="399677"/>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8 (900) 000-00-00</a:t>
            </a:r>
            <a:br>
              <a:rPr lang="ru-RU" sz="1587" dirty="0"/>
            </a:br>
            <a:r>
              <a:rPr lang="en-US" sz="1587" dirty="0"/>
              <a:t>mail@rt.ru</a:t>
            </a:r>
            <a:endParaRPr lang="ru-RU" sz="1587" dirty="0"/>
          </a:p>
          <a:p>
            <a:pPr algn="l"/>
            <a:endParaRPr lang="ru-RU" sz="1587" dirty="0"/>
          </a:p>
        </p:txBody>
      </p:sp>
      <p:sp>
        <p:nvSpPr>
          <p:cNvPr id="48" name="Текст 22">
            <a:extLst>
              <a:ext uri="{FF2B5EF4-FFF2-40B4-BE49-F238E27FC236}">
                <a16:creationId xmlns:a16="http://schemas.microsoft.com/office/drawing/2014/main" id="{0371C666-2605-4E6C-931E-2B94EAB1DF37}"/>
              </a:ext>
            </a:extLst>
          </p:cNvPr>
          <p:cNvSpPr>
            <a:spLocks noGrp="1"/>
          </p:cNvSpPr>
          <p:nvPr>
            <p:ph type="body" sz="quarter" idx="14" hasCustomPrompt="1"/>
          </p:nvPr>
        </p:nvSpPr>
        <p:spPr>
          <a:xfrm>
            <a:off x="417514" y="2481063"/>
            <a:ext cx="3477767" cy="668214"/>
          </a:xfrm>
          <a:prstGeom prst="rect">
            <a:avLst/>
          </a:prstGeom>
          <a:solidFill>
            <a:schemeClr val="accent2"/>
          </a:solidFill>
        </p:spPr>
        <p:txBody>
          <a:bodyPr wrap="none" lIns="108000" tIns="108000" rIns="108000" bIns="0">
            <a:spAutoFit/>
          </a:bodyPr>
          <a:lstStyle>
            <a:lvl1pPr>
              <a:lnSpc>
                <a:spcPts val="4319"/>
              </a:lnSpc>
              <a:spcBef>
                <a:spcPts val="0"/>
              </a:spcBef>
              <a:defRPr sz="4055" b="0">
                <a:solidFill>
                  <a:schemeClr val="bg1"/>
                </a:solidFill>
                <a:latin typeface="+mj-lt"/>
              </a:defRPr>
            </a:lvl1pPr>
          </a:lstStyle>
          <a:p>
            <a:pPr lvl="0"/>
            <a:r>
              <a:rPr lang="ru-RU" dirty="0"/>
              <a:t>С уважением</a:t>
            </a:r>
          </a:p>
        </p:txBody>
      </p:sp>
      <p:sp>
        <p:nvSpPr>
          <p:cNvPr id="49" name="Текст 22">
            <a:extLst>
              <a:ext uri="{FF2B5EF4-FFF2-40B4-BE49-F238E27FC236}">
                <a16:creationId xmlns:a16="http://schemas.microsoft.com/office/drawing/2014/main" id="{E7243789-F54D-47E8-899E-A16D3B83E9B1}"/>
              </a:ext>
            </a:extLst>
          </p:cNvPr>
          <p:cNvSpPr>
            <a:spLocks noGrp="1"/>
          </p:cNvSpPr>
          <p:nvPr>
            <p:ph type="body" sz="quarter" idx="24" hasCustomPrompt="1"/>
          </p:nvPr>
        </p:nvSpPr>
        <p:spPr>
          <a:xfrm>
            <a:off x="417514" y="3144231"/>
            <a:ext cx="3781586" cy="636139"/>
          </a:xfrm>
          <a:prstGeom prst="rect">
            <a:avLst/>
          </a:prstGeom>
          <a:solidFill>
            <a:schemeClr val="accent2"/>
          </a:solidFill>
        </p:spPr>
        <p:txBody>
          <a:bodyPr wrap="none" lIns="108000" tIns="36000" rIns="108000" bIns="36000">
            <a:spAutoFit/>
          </a:bodyPr>
          <a:lstStyle>
            <a:lvl1pPr>
              <a:lnSpc>
                <a:spcPts val="4319"/>
              </a:lnSpc>
              <a:spcBef>
                <a:spcPts val="0"/>
              </a:spcBef>
              <a:defRPr sz="4055" b="0">
                <a:solidFill>
                  <a:schemeClr val="bg1"/>
                </a:solidFill>
                <a:latin typeface="+mj-lt"/>
              </a:defRPr>
            </a:lvl1pPr>
          </a:lstStyle>
          <a:p>
            <a:pPr lvl="0"/>
            <a:r>
              <a:rPr lang="ru-RU" dirty="0"/>
              <a:t>к вашему делу</a:t>
            </a:r>
          </a:p>
        </p:txBody>
      </p:sp>
      <p:grpSp>
        <p:nvGrpSpPr>
          <p:cNvPr id="3" name="Рисунок 1">
            <a:extLst>
              <a:ext uri="{FF2B5EF4-FFF2-40B4-BE49-F238E27FC236}">
                <a16:creationId xmlns:a16="http://schemas.microsoft.com/office/drawing/2014/main" id="{0F69D8C3-A9D2-4F65-81B8-503D5868C9FB}"/>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0F69D8C3-A9D2-4F65-81B8-503D5868C9FB}"/>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C1438913-78CD-4BDF-9AEE-B931FDD79F07}"/>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BD86835F-EE05-4EFB-8F67-59F801DD9A45}"/>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DEFAF73C-DCF4-4716-9426-999859F702CC}"/>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501AEFEF-FEF2-428A-923C-7509E355D622}"/>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BD0D7565-7AE1-4BF3-B0A9-74AEC796F85D}"/>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4D318DB0-704E-4686-8321-275E394C0D6F}"/>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69ECC171-CBCA-4830-8A69-F1680CD3A2A0}"/>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56BFF2E0-5D95-4925-AF43-229E4F40D063}"/>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7B0278FA-4EEB-481D-B0DE-9629489CFFC3}"/>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57961734-335F-4CCC-AB08-67B5CC3F7779}"/>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0F69D8C3-A9D2-4F65-81B8-503D5868C9FB}"/>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14916AE1-159A-479B-9E17-0227D7369D22}"/>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DC1223CC-C0C5-4878-8C5E-723E17570855}"/>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50" name="Рисунок 57">
            <a:extLst>
              <a:ext uri="{FF2B5EF4-FFF2-40B4-BE49-F238E27FC236}">
                <a16:creationId xmlns:a16="http://schemas.microsoft.com/office/drawing/2014/main" id="{B0728CBD-E2F3-4F9E-B100-78A65E21CB29}"/>
              </a:ext>
            </a:extLst>
          </p:cNvPr>
          <p:cNvGrpSpPr/>
          <p:nvPr userDrawn="1"/>
        </p:nvGrpSpPr>
        <p:grpSpPr>
          <a:xfrm>
            <a:off x="8136198" y="3576598"/>
            <a:ext cx="4055802" cy="3281403"/>
            <a:chOff x="9229500" y="4053477"/>
            <a:chExt cx="4600800" cy="3718923"/>
          </a:xfrm>
        </p:grpSpPr>
        <p:sp>
          <p:nvSpPr>
            <p:cNvPr id="51" name="Полилиния: фигура 50">
              <a:extLst>
                <a:ext uri="{FF2B5EF4-FFF2-40B4-BE49-F238E27FC236}">
                  <a16:creationId xmlns:a16="http://schemas.microsoft.com/office/drawing/2014/main" id="{62F3E3F5-24F6-498A-93CC-CA7ACD45DC6B}"/>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52" name="Полилиния: фигура 51">
              <a:extLst>
                <a:ext uri="{FF2B5EF4-FFF2-40B4-BE49-F238E27FC236}">
                  <a16:creationId xmlns:a16="http://schemas.microsoft.com/office/drawing/2014/main" id="{1C9783A5-E4E2-4AEF-AE8E-5DAF53153005}"/>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53" name="Рисунок 57">
              <a:extLst>
                <a:ext uri="{FF2B5EF4-FFF2-40B4-BE49-F238E27FC236}">
                  <a16:creationId xmlns:a16="http://schemas.microsoft.com/office/drawing/2014/main" id="{36B6E78D-5BF5-43EA-829E-CF7073DB63C6}"/>
                </a:ext>
              </a:extLst>
            </p:cNvPr>
            <p:cNvGrpSpPr/>
            <p:nvPr/>
          </p:nvGrpSpPr>
          <p:grpSpPr>
            <a:xfrm>
              <a:off x="11333699" y="6786611"/>
              <a:ext cx="2054294" cy="554420"/>
              <a:chOff x="11333699" y="6786611"/>
              <a:chExt cx="2054294" cy="554420"/>
            </a:xfrm>
            <a:solidFill>
              <a:srgbClr val="FFFFFF"/>
            </a:solidFill>
          </p:grpSpPr>
          <p:sp>
            <p:nvSpPr>
              <p:cNvPr id="54" name="Полилиния: фигура 53">
                <a:extLst>
                  <a:ext uri="{FF2B5EF4-FFF2-40B4-BE49-F238E27FC236}">
                    <a16:creationId xmlns:a16="http://schemas.microsoft.com/office/drawing/2014/main" id="{61529A89-6807-4152-9AAD-7B0FB40E2BAF}"/>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55" name="Полилиния: фигура 54">
                <a:extLst>
                  <a:ext uri="{FF2B5EF4-FFF2-40B4-BE49-F238E27FC236}">
                    <a16:creationId xmlns:a16="http://schemas.microsoft.com/office/drawing/2014/main" id="{0BD70C6A-9D3C-46E5-AB6A-FE33FC483CB0}"/>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56" name="Полилиния: фигура 55">
                <a:extLst>
                  <a:ext uri="{FF2B5EF4-FFF2-40B4-BE49-F238E27FC236}">
                    <a16:creationId xmlns:a16="http://schemas.microsoft.com/office/drawing/2014/main" id="{5B6E5F1E-A808-438B-A9C3-C5F9C41E7BC6}"/>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57" name="Полилиния: фигура 56">
                <a:extLst>
                  <a:ext uri="{FF2B5EF4-FFF2-40B4-BE49-F238E27FC236}">
                    <a16:creationId xmlns:a16="http://schemas.microsoft.com/office/drawing/2014/main" id="{567DE91E-7DDD-410F-8BFD-A21C4B92166C}"/>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58" name="Полилиния: фигура 57">
                <a:extLst>
                  <a:ext uri="{FF2B5EF4-FFF2-40B4-BE49-F238E27FC236}">
                    <a16:creationId xmlns:a16="http://schemas.microsoft.com/office/drawing/2014/main" id="{7397149B-FD6A-4B52-9B52-42A6F3739828}"/>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59" name="Полилиния: фигура 58">
                <a:extLst>
                  <a:ext uri="{FF2B5EF4-FFF2-40B4-BE49-F238E27FC236}">
                    <a16:creationId xmlns:a16="http://schemas.microsoft.com/office/drawing/2014/main" id="{0B3F7717-B1D3-483C-8D75-455DA51C4D4C}"/>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60" name="Полилиния: фигура 59">
                <a:extLst>
                  <a:ext uri="{FF2B5EF4-FFF2-40B4-BE49-F238E27FC236}">
                    <a16:creationId xmlns:a16="http://schemas.microsoft.com/office/drawing/2014/main" id="{EDBDC90A-6F6C-4434-A58E-752EFBDBB856}"/>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1" name="Полилиния: фигура 60">
                <a:extLst>
                  <a:ext uri="{FF2B5EF4-FFF2-40B4-BE49-F238E27FC236}">
                    <a16:creationId xmlns:a16="http://schemas.microsoft.com/office/drawing/2014/main" id="{2DB2E0C9-3EA4-412C-8F1A-D3CEC75C8CBD}"/>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2" name="Полилиния: фигура 61">
                <a:extLst>
                  <a:ext uri="{FF2B5EF4-FFF2-40B4-BE49-F238E27FC236}">
                    <a16:creationId xmlns:a16="http://schemas.microsoft.com/office/drawing/2014/main" id="{87338948-E890-4ED6-AE77-7C97CD3B5E91}"/>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63" name="Полилиния: фигура 62">
                <a:extLst>
                  <a:ext uri="{FF2B5EF4-FFF2-40B4-BE49-F238E27FC236}">
                    <a16:creationId xmlns:a16="http://schemas.microsoft.com/office/drawing/2014/main" id="{A6C57E86-918B-488B-A7B3-48F7DD566D20}"/>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4" name="Полилиния: фигура 63">
                <a:extLst>
                  <a:ext uri="{FF2B5EF4-FFF2-40B4-BE49-F238E27FC236}">
                    <a16:creationId xmlns:a16="http://schemas.microsoft.com/office/drawing/2014/main" id="{B921BE76-56CF-40A0-91F6-F56F5D462AD8}"/>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65" name="Полилиния: фигура 64">
                <a:extLst>
                  <a:ext uri="{FF2B5EF4-FFF2-40B4-BE49-F238E27FC236}">
                    <a16:creationId xmlns:a16="http://schemas.microsoft.com/office/drawing/2014/main" id="{80D1D5E7-5D33-4AEB-B93C-3E524A9D2EFB}"/>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6" name="Полилиния: фигура 65">
                <a:extLst>
                  <a:ext uri="{FF2B5EF4-FFF2-40B4-BE49-F238E27FC236}">
                    <a16:creationId xmlns:a16="http://schemas.microsoft.com/office/drawing/2014/main" id="{8069FC91-5E2F-4272-8533-2B31A351CBDB}"/>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67" name="Полилиния: фигура 66">
                <a:extLst>
                  <a:ext uri="{FF2B5EF4-FFF2-40B4-BE49-F238E27FC236}">
                    <a16:creationId xmlns:a16="http://schemas.microsoft.com/office/drawing/2014/main" id="{998CB319-8876-43BD-927B-1B5FD6A20EC9}"/>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68" name="Полилиния: фигура 67">
                <a:extLst>
                  <a:ext uri="{FF2B5EF4-FFF2-40B4-BE49-F238E27FC236}">
                    <a16:creationId xmlns:a16="http://schemas.microsoft.com/office/drawing/2014/main" id="{22D8C9D2-C8EB-4978-BE7A-26A070CE59CC}"/>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69" name="Полилиния: фигура 68">
                <a:extLst>
                  <a:ext uri="{FF2B5EF4-FFF2-40B4-BE49-F238E27FC236}">
                    <a16:creationId xmlns:a16="http://schemas.microsoft.com/office/drawing/2014/main" id="{A408EDAE-41F4-4E83-9E84-69EF4F9B63B0}"/>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70" name="Полилиния: фигура 69">
                <a:extLst>
                  <a:ext uri="{FF2B5EF4-FFF2-40B4-BE49-F238E27FC236}">
                    <a16:creationId xmlns:a16="http://schemas.microsoft.com/office/drawing/2014/main" id="{8550D452-7AEB-4487-AAE0-6978B26E24F9}"/>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71" name="Полилиния: фигура 70">
                <a:extLst>
                  <a:ext uri="{FF2B5EF4-FFF2-40B4-BE49-F238E27FC236}">
                    <a16:creationId xmlns:a16="http://schemas.microsoft.com/office/drawing/2014/main" id="{B1642EF5-3AF5-48DE-832B-CF1DB2CB2733}"/>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72" name="Полилиния: фигура 71">
                <a:extLst>
                  <a:ext uri="{FF2B5EF4-FFF2-40B4-BE49-F238E27FC236}">
                    <a16:creationId xmlns:a16="http://schemas.microsoft.com/office/drawing/2014/main" id="{754ECE2A-41EF-454E-8F4A-FE7A5924ED97}"/>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76" name="Полилиния: фигура 75">
                <a:extLst>
                  <a:ext uri="{FF2B5EF4-FFF2-40B4-BE49-F238E27FC236}">
                    <a16:creationId xmlns:a16="http://schemas.microsoft.com/office/drawing/2014/main" id="{10070D1D-B652-46FB-9A0B-19D67726FC2F}"/>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77" name="Полилиния: фигура 76">
                <a:extLst>
                  <a:ext uri="{FF2B5EF4-FFF2-40B4-BE49-F238E27FC236}">
                    <a16:creationId xmlns:a16="http://schemas.microsoft.com/office/drawing/2014/main" id="{4FCD12D1-74EB-4162-829A-CD9C4A94ABEF}"/>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78" name="Полилиния: фигура 77">
                <a:extLst>
                  <a:ext uri="{FF2B5EF4-FFF2-40B4-BE49-F238E27FC236}">
                    <a16:creationId xmlns:a16="http://schemas.microsoft.com/office/drawing/2014/main" id="{AE2D753D-BECD-49B0-A45B-E377DCD3CE3F}"/>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37278234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контакты_3">
    <p:spTree>
      <p:nvGrpSpPr>
        <p:cNvPr id="1" name=""/>
        <p:cNvGrpSpPr/>
        <p:nvPr/>
      </p:nvGrpSpPr>
      <p:grpSpPr>
        <a:xfrm>
          <a:off x="0" y="0"/>
          <a:ext cx="0" cy="0"/>
          <a:chOff x="0" y="0"/>
          <a:chExt cx="0" cy="0"/>
        </a:xfrm>
      </p:grpSpPr>
      <p:sp>
        <p:nvSpPr>
          <p:cNvPr id="72" name="Текст 4">
            <a:extLst>
              <a:ext uri="{FF2B5EF4-FFF2-40B4-BE49-F238E27FC236}">
                <a16:creationId xmlns:a16="http://schemas.microsoft.com/office/drawing/2014/main" id="{5EEB0190-1C0B-44B5-92B0-18DF198B2C91}"/>
              </a:ext>
            </a:extLst>
          </p:cNvPr>
          <p:cNvSpPr>
            <a:spLocks noGrp="1"/>
          </p:cNvSpPr>
          <p:nvPr>
            <p:ph type="body" sz="quarter" idx="22" hasCustomPrompt="1"/>
          </p:nvPr>
        </p:nvSpPr>
        <p:spPr>
          <a:xfrm>
            <a:off x="423753" y="5156611"/>
            <a:ext cx="3202839" cy="540654"/>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Ваш менеджер</a:t>
            </a:r>
            <a:br>
              <a:rPr lang="ru-RU" sz="1587" dirty="0"/>
            </a:br>
            <a:r>
              <a:rPr lang="ru-RU" sz="1587" dirty="0"/>
              <a:t>Инна Иванова</a:t>
            </a:r>
          </a:p>
        </p:txBody>
      </p:sp>
      <p:sp>
        <p:nvSpPr>
          <p:cNvPr id="73" name="Текст 4">
            <a:extLst>
              <a:ext uri="{FF2B5EF4-FFF2-40B4-BE49-F238E27FC236}">
                <a16:creationId xmlns:a16="http://schemas.microsoft.com/office/drawing/2014/main" id="{2BD9721E-D67D-4D9D-ADF8-8572240F79B9}"/>
              </a:ext>
            </a:extLst>
          </p:cNvPr>
          <p:cNvSpPr>
            <a:spLocks noGrp="1"/>
          </p:cNvSpPr>
          <p:nvPr>
            <p:ph type="body" sz="quarter" idx="23" hasCustomPrompt="1"/>
          </p:nvPr>
        </p:nvSpPr>
        <p:spPr>
          <a:xfrm>
            <a:off x="423753" y="5771962"/>
            <a:ext cx="3202839" cy="399677"/>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8 (900) 000-00-00</a:t>
            </a:r>
            <a:br>
              <a:rPr lang="ru-RU" sz="1587" dirty="0"/>
            </a:br>
            <a:r>
              <a:rPr lang="en-US" sz="1587" dirty="0"/>
              <a:t>mail@rt.ru</a:t>
            </a:r>
            <a:endParaRPr lang="ru-RU" sz="1587" dirty="0"/>
          </a:p>
          <a:p>
            <a:pPr algn="l"/>
            <a:endParaRPr lang="ru-RU" sz="1587" dirty="0"/>
          </a:p>
        </p:txBody>
      </p:sp>
      <p:sp>
        <p:nvSpPr>
          <p:cNvPr id="48" name="Текст 22">
            <a:extLst>
              <a:ext uri="{FF2B5EF4-FFF2-40B4-BE49-F238E27FC236}">
                <a16:creationId xmlns:a16="http://schemas.microsoft.com/office/drawing/2014/main" id="{BB286E9D-4A95-441B-9433-7CAD40A5AECA}"/>
              </a:ext>
            </a:extLst>
          </p:cNvPr>
          <p:cNvSpPr>
            <a:spLocks noGrp="1"/>
          </p:cNvSpPr>
          <p:nvPr>
            <p:ph type="body" sz="quarter" idx="14" hasCustomPrompt="1"/>
          </p:nvPr>
        </p:nvSpPr>
        <p:spPr>
          <a:xfrm>
            <a:off x="417514" y="2481063"/>
            <a:ext cx="3477767" cy="668214"/>
          </a:xfrm>
          <a:prstGeom prst="rect">
            <a:avLst/>
          </a:prstGeom>
          <a:solidFill>
            <a:schemeClr val="accent2"/>
          </a:solidFill>
        </p:spPr>
        <p:txBody>
          <a:bodyPr wrap="none" lIns="108000" tIns="108000" rIns="108000" bIns="0">
            <a:spAutoFit/>
          </a:bodyPr>
          <a:lstStyle>
            <a:lvl1pPr>
              <a:lnSpc>
                <a:spcPts val="4319"/>
              </a:lnSpc>
              <a:spcBef>
                <a:spcPts val="0"/>
              </a:spcBef>
              <a:defRPr sz="4055" b="0">
                <a:solidFill>
                  <a:schemeClr val="bg1"/>
                </a:solidFill>
                <a:latin typeface="+mj-lt"/>
              </a:defRPr>
            </a:lvl1pPr>
          </a:lstStyle>
          <a:p>
            <a:pPr lvl="0"/>
            <a:r>
              <a:rPr lang="ru-RU" dirty="0"/>
              <a:t>С уважением</a:t>
            </a:r>
          </a:p>
        </p:txBody>
      </p:sp>
      <p:sp>
        <p:nvSpPr>
          <p:cNvPr id="49" name="Текст 22">
            <a:extLst>
              <a:ext uri="{FF2B5EF4-FFF2-40B4-BE49-F238E27FC236}">
                <a16:creationId xmlns:a16="http://schemas.microsoft.com/office/drawing/2014/main" id="{D58DC37B-78B5-4083-BB5E-8C3D20756790}"/>
              </a:ext>
            </a:extLst>
          </p:cNvPr>
          <p:cNvSpPr>
            <a:spLocks noGrp="1"/>
          </p:cNvSpPr>
          <p:nvPr>
            <p:ph type="body" sz="quarter" idx="24" hasCustomPrompt="1"/>
          </p:nvPr>
        </p:nvSpPr>
        <p:spPr>
          <a:xfrm>
            <a:off x="417514" y="3144231"/>
            <a:ext cx="3781586" cy="636139"/>
          </a:xfrm>
          <a:prstGeom prst="rect">
            <a:avLst/>
          </a:prstGeom>
          <a:solidFill>
            <a:schemeClr val="accent2"/>
          </a:solidFill>
        </p:spPr>
        <p:txBody>
          <a:bodyPr wrap="none" lIns="108000" tIns="36000" rIns="108000" bIns="36000">
            <a:spAutoFit/>
          </a:bodyPr>
          <a:lstStyle>
            <a:lvl1pPr>
              <a:lnSpc>
                <a:spcPts val="4319"/>
              </a:lnSpc>
              <a:spcBef>
                <a:spcPts val="0"/>
              </a:spcBef>
              <a:defRPr sz="4055" b="0">
                <a:solidFill>
                  <a:schemeClr val="bg1"/>
                </a:solidFill>
                <a:latin typeface="+mj-lt"/>
              </a:defRPr>
            </a:lvl1pPr>
          </a:lstStyle>
          <a:p>
            <a:pPr lvl="0"/>
            <a:r>
              <a:rPr lang="ru-RU" dirty="0"/>
              <a:t>к вашему делу</a:t>
            </a:r>
          </a:p>
        </p:txBody>
      </p:sp>
      <p:grpSp>
        <p:nvGrpSpPr>
          <p:cNvPr id="3" name="Рисунок 1">
            <a:extLst>
              <a:ext uri="{FF2B5EF4-FFF2-40B4-BE49-F238E27FC236}">
                <a16:creationId xmlns:a16="http://schemas.microsoft.com/office/drawing/2014/main" id="{70FAB5A0-71AB-4AA7-8846-821D9B1787C5}"/>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70FAB5A0-71AB-4AA7-8846-821D9B1787C5}"/>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5CDDD78D-4AFD-4F28-BDE0-87ED325C71FE}"/>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1B127F33-E0C4-484E-A8E1-0ED6CA5A911A}"/>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D12A6715-A92E-462C-BCE3-C7E5094F4DF6}"/>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81A3F5EF-ADB4-450D-A4E6-CCD5A6632766}"/>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04646FFD-6488-4B9A-9A3F-5842A857AE67}"/>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630F1E1A-005A-441A-B3A6-AEF4E2B31BB9}"/>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587220AB-F0F5-4BCF-993F-B4A81A2CECED}"/>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583A37FD-6E30-4879-AD5C-E5F1DE5814F6}"/>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294173F1-CD1B-490B-99F3-4472FAB5019B}"/>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3E4370D0-CD0F-43BF-848B-A42CC1B78AE3}"/>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70FAB5A0-71AB-4AA7-8846-821D9B1787C5}"/>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AA58B061-DE2B-4AB2-8357-8EE53D87BECE}"/>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EB8FDAD6-E828-4937-9236-FD35307FA7F0}"/>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50" name="Рисунок 57">
            <a:extLst>
              <a:ext uri="{FF2B5EF4-FFF2-40B4-BE49-F238E27FC236}">
                <a16:creationId xmlns:a16="http://schemas.microsoft.com/office/drawing/2014/main" id="{27D4141A-A46A-48C4-B726-16FF881A0634}"/>
              </a:ext>
            </a:extLst>
          </p:cNvPr>
          <p:cNvGrpSpPr/>
          <p:nvPr userDrawn="1"/>
        </p:nvGrpSpPr>
        <p:grpSpPr>
          <a:xfrm>
            <a:off x="8136198" y="3576598"/>
            <a:ext cx="4055802" cy="3281403"/>
            <a:chOff x="9229500" y="4053477"/>
            <a:chExt cx="4600800" cy="3718923"/>
          </a:xfrm>
        </p:grpSpPr>
        <p:sp>
          <p:nvSpPr>
            <p:cNvPr id="51" name="Полилиния: фигура 50">
              <a:extLst>
                <a:ext uri="{FF2B5EF4-FFF2-40B4-BE49-F238E27FC236}">
                  <a16:creationId xmlns:a16="http://schemas.microsoft.com/office/drawing/2014/main" id="{EEAF0323-EC87-4E1F-ABE7-C9482865C375}"/>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52" name="Полилиния: фигура 51">
              <a:extLst>
                <a:ext uri="{FF2B5EF4-FFF2-40B4-BE49-F238E27FC236}">
                  <a16:creationId xmlns:a16="http://schemas.microsoft.com/office/drawing/2014/main" id="{550EC2D7-107E-4E4B-9588-08A4EA8CD556}"/>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53" name="Рисунок 57">
              <a:extLst>
                <a:ext uri="{FF2B5EF4-FFF2-40B4-BE49-F238E27FC236}">
                  <a16:creationId xmlns:a16="http://schemas.microsoft.com/office/drawing/2014/main" id="{C25841FC-4C11-4104-8CF8-BCFD768E0621}"/>
                </a:ext>
              </a:extLst>
            </p:cNvPr>
            <p:cNvGrpSpPr/>
            <p:nvPr/>
          </p:nvGrpSpPr>
          <p:grpSpPr>
            <a:xfrm>
              <a:off x="11333699" y="6786611"/>
              <a:ext cx="2054294" cy="554420"/>
              <a:chOff x="11333699" y="6786611"/>
              <a:chExt cx="2054294" cy="554420"/>
            </a:xfrm>
            <a:solidFill>
              <a:srgbClr val="FFFFFF"/>
            </a:solidFill>
          </p:grpSpPr>
          <p:sp>
            <p:nvSpPr>
              <p:cNvPr id="54" name="Полилиния: фигура 53">
                <a:extLst>
                  <a:ext uri="{FF2B5EF4-FFF2-40B4-BE49-F238E27FC236}">
                    <a16:creationId xmlns:a16="http://schemas.microsoft.com/office/drawing/2014/main" id="{825E57E4-5D6E-444A-A9A8-D3570F0163A2}"/>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55" name="Полилиния: фигура 54">
                <a:extLst>
                  <a:ext uri="{FF2B5EF4-FFF2-40B4-BE49-F238E27FC236}">
                    <a16:creationId xmlns:a16="http://schemas.microsoft.com/office/drawing/2014/main" id="{F86007ED-C7B5-4123-8454-CC691E876A27}"/>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56" name="Полилиния: фигура 55">
                <a:extLst>
                  <a:ext uri="{FF2B5EF4-FFF2-40B4-BE49-F238E27FC236}">
                    <a16:creationId xmlns:a16="http://schemas.microsoft.com/office/drawing/2014/main" id="{1ADEB15B-011A-4DB8-8DE6-CF516E1BB4BE}"/>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57" name="Полилиния: фигура 56">
                <a:extLst>
                  <a:ext uri="{FF2B5EF4-FFF2-40B4-BE49-F238E27FC236}">
                    <a16:creationId xmlns:a16="http://schemas.microsoft.com/office/drawing/2014/main" id="{C4192CD7-043F-438C-B0BD-0F5EE6155835}"/>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58" name="Полилиния: фигура 57">
                <a:extLst>
                  <a:ext uri="{FF2B5EF4-FFF2-40B4-BE49-F238E27FC236}">
                    <a16:creationId xmlns:a16="http://schemas.microsoft.com/office/drawing/2014/main" id="{136CD97C-C691-44B3-BCD6-C772C54D09E3}"/>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59" name="Полилиния: фигура 58">
                <a:extLst>
                  <a:ext uri="{FF2B5EF4-FFF2-40B4-BE49-F238E27FC236}">
                    <a16:creationId xmlns:a16="http://schemas.microsoft.com/office/drawing/2014/main" id="{190A6D8B-4BEF-40E9-8FA0-5BE0CC7C2DF1}"/>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60" name="Полилиния: фигура 59">
                <a:extLst>
                  <a:ext uri="{FF2B5EF4-FFF2-40B4-BE49-F238E27FC236}">
                    <a16:creationId xmlns:a16="http://schemas.microsoft.com/office/drawing/2014/main" id="{F726FDE0-6098-4425-A5F4-69C59AC508F0}"/>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1" name="Полилиния: фигура 60">
                <a:extLst>
                  <a:ext uri="{FF2B5EF4-FFF2-40B4-BE49-F238E27FC236}">
                    <a16:creationId xmlns:a16="http://schemas.microsoft.com/office/drawing/2014/main" id="{35662C93-D66D-466F-8CDC-2413E7DBCA91}"/>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2" name="Полилиния: фигура 61">
                <a:extLst>
                  <a:ext uri="{FF2B5EF4-FFF2-40B4-BE49-F238E27FC236}">
                    <a16:creationId xmlns:a16="http://schemas.microsoft.com/office/drawing/2014/main" id="{7C707321-EAD3-4F8F-85D9-F7B8966BF544}"/>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63" name="Полилиния: фигура 62">
                <a:extLst>
                  <a:ext uri="{FF2B5EF4-FFF2-40B4-BE49-F238E27FC236}">
                    <a16:creationId xmlns:a16="http://schemas.microsoft.com/office/drawing/2014/main" id="{06873F35-D1B3-4204-B5FD-E6D2970BF47C}"/>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4" name="Полилиния: фигура 63">
                <a:extLst>
                  <a:ext uri="{FF2B5EF4-FFF2-40B4-BE49-F238E27FC236}">
                    <a16:creationId xmlns:a16="http://schemas.microsoft.com/office/drawing/2014/main" id="{CD2202D4-F4B9-43E0-B29A-278655DC334A}"/>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65" name="Полилиния: фигура 64">
                <a:extLst>
                  <a:ext uri="{FF2B5EF4-FFF2-40B4-BE49-F238E27FC236}">
                    <a16:creationId xmlns:a16="http://schemas.microsoft.com/office/drawing/2014/main" id="{97370960-AF8F-46A4-A1A2-458F9A7D389A}"/>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6" name="Полилиния: фигура 65">
                <a:extLst>
                  <a:ext uri="{FF2B5EF4-FFF2-40B4-BE49-F238E27FC236}">
                    <a16:creationId xmlns:a16="http://schemas.microsoft.com/office/drawing/2014/main" id="{C3F9B3A2-3E8D-457F-AE8E-D0C04B4E776B}"/>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67" name="Полилиния: фигура 66">
                <a:extLst>
                  <a:ext uri="{FF2B5EF4-FFF2-40B4-BE49-F238E27FC236}">
                    <a16:creationId xmlns:a16="http://schemas.microsoft.com/office/drawing/2014/main" id="{16F6E03A-D087-406B-AD2E-FE9DE4E18BDF}"/>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68" name="Полилиния: фигура 67">
                <a:extLst>
                  <a:ext uri="{FF2B5EF4-FFF2-40B4-BE49-F238E27FC236}">
                    <a16:creationId xmlns:a16="http://schemas.microsoft.com/office/drawing/2014/main" id="{C20F25E4-8177-42E4-A41F-38DFC9D0C385}"/>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69" name="Полилиния: фигура 68">
                <a:extLst>
                  <a:ext uri="{FF2B5EF4-FFF2-40B4-BE49-F238E27FC236}">
                    <a16:creationId xmlns:a16="http://schemas.microsoft.com/office/drawing/2014/main" id="{592ECA8F-37A9-4B05-9371-CEF76C7D9B1A}"/>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70" name="Полилиния: фигура 69">
                <a:extLst>
                  <a:ext uri="{FF2B5EF4-FFF2-40B4-BE49-F238E27FC236}">
                    <a16:creationId xmlns:a16="http://schemas.microsoft.com/office/drawing/2014/main" id="{0FDEAFE5-E626-449F-B030-E4BA86873AA4}"/>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71" name="Полилиния: фигура 70">
                <a:extLst>
                  <a:ext uri="{FF2B5EF4-FFF2-40B4-BE49-F238E27FC236}">
                    <a16:creationId xmlns:a16="http://schemas.microsoft.com/office/drawing/2014/main" id="{4DAE6C28-A9E3-4928-8E66-D683D70A8FEC}"/>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74" name="Полилиния: фигура 73">
                <a:extLst>
                  <a:ext uri="{FF2B5EF4-FFF2-40B4-BE49-F238E27FC236}">
                    <a16:creationId xmlns:a16="http://schemas.microsoft.com/office/drawing/2014/main" id="{BE980FD3-7264-4701-8D99-15E6143C52C9}"/>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75" name="Полилиния: фигура 74">
                <a:extLst>
                  <a:ext uri="{FF2B5EF4-FFF2-40B4-BE49-F238E27FC236}">
                    <a16:creationId xmlns:a16="http://schemas.microsoft.com/office/drawing/2014/main" id="{374C0A3E-9045-47FA-B9B2-1F5D8FBFD45A}"/>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76" name="Полилиния: фигура 75">
                <a:extLst>
                  <a:ext uri="{FF2B5EF4-FFF2-40B4-BE49-F238E27FC236}">
                    <a16:creationId xmlns:a16="http://schemas.microsoft.com/office/drawing/2014/main" id="{7DF5AA4F-F9DC-45E5-AE14-FFB5EC718C6C}"/>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77" name="Полилиния: фигура 76">
                <a:extLst>
                  <a:ext uri="{FF2B5EF4-FFF2-40B4-BE49-F238E27FC236}">
                    <a16:creationId xmlns:a16="http://schemas.microsoft.com/office/drawing/2014/main" id="{74C0AE16-F32A-4D68-A34D-14796B9DBB44}"/>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32882664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контакты_2">
    <p:spTree>
      <p:nvGrpSpPr>
        <p:cNvPr id="1" name=""/>
        <p:cNvGrpSpPr/>
        <p:nvPr/>
      </p:nvGrpSpPr>
      <p:grpSpPr>
        <a:xfrm>
          <a:off x="0" y="0"/>
          <a:ext cx="0" cy="0"/>
          <a:chOff x="0" y="0"/>
          <a:chExt cx="0" cy="0"/>
        </a:xfrm>
      </p:grpSpPr>
      <p:sp>
        <p:nvSpPr>
          <p:cNvPr id="70" name="Текст 4">
            <a:extLst>
              <a:ext uri="{FF2B5EF4-FFF2-40B4-BE49-F238E27FC236}">
                <a16:creationId xmlns:a16="http://schemas.microsoft.com/office/drawing/2014/main" id="{AB912C9D-33A4-4BF2-AFE8-A15280C240AB}"/>
              </a:ext>
            </a:extLst>
          </p:cNvPr>
          <p:cNvSpPr>
            <a:spLocks noGrp="1"/>
          </p:cNvSpPr>
          <p:nvPr>
            <p:ph type="body" sz="quarter" idx="19" hasCustomPrompt="1"/>
          </p:nvPr>
        </p:nvSpPr>
        <p:spPr>
          <a:xfrm>
            <a:off x="417513" y="4679858"/>
            <a:ext cx="6122833" cy="486054"/>
          </a:xfrm>
          <a:prstGeom prst="rect">
            <a:avLst/>
          </a:prstGeom>
        </p:spPr>
        <p:txBody>
          <a:bodyPr lIns="0" tIns="0" rIns="0" bIns="0"/>
          <a:lstStyle>
            <a:lvl1pPr>
              <a:lnSpc>
                <a:spcPts val="1851"/>
              </a:lnSpc>
              <a:spcBef>
                <a:spcPts val="0"/>
              </a:spcBef>
              <a:defRPr sz="1587" b="0">
                <a:solidFill>
                  <a:schemeClr val="tx1"/>
                </a:solidFill>
                <a:latin typeface="+mn-lt"/>
              </a:defRPr>
            </a:lvl1pPr>
          </a:lstStyle>
          <a:p>
            <a:r>
              <a:rPr lang="ru-RU" sz="1587" dirty="0"/>
              <a:t>115172, Российская Федерация,</a:t>
            </a:r>
            <a:br>
              <a:rPr lang="en-US" sz="1587" dirty="0"/>
            </a:br>
            <a:r>
              <a:rPr lang="ru-RU" sz="1587" dirty="0"/>
              <a:t>Москва, ул. Гончарная, д. 30, стр.</a:t>
            </a:r>
          </a:p>
        </p:txBody>
      </p:sp>
      <p:sp>
        <p:nvSpPr>
          <p:cNvPr id="71" name="Текст 4">
            <a:extLst>
              <a:ext uri="{FF2B5EF4-FFF2-40B4-BE49-F238E27FC236}">
                <a16:creationId xmlns:a16="http://schemas.microsoft.com/office/drawing/2014/main" id="{525ADEB8-74B7-4EDB-9D29-6B27DF0F4D1A}"/>
              </a:ext>
            </a:extLst>
          </p:cNvPr>
          <p:cNvSpPr>
            <a:spLocks noGrp="1"/>
          </p:cNvSpPr>
          <p:nvPr>
            <p:ph type="body" sz="quarter" idx="20" hasCustomPrompt="1"/>
          </p:nvPr>
        </p:nvSpPr>
        <p:spPr>
          <a:xfrm>
            <a:off x="417514" y="5293658"/>
            <a:ext cx="6122833" cy="904875"/>
          </a:xfrm>
          <a:prstGeom prst="rect">
            <a:avLst/>
          </a:prstGeom>
        </p:spPr>
        <p:txBody>
          <a:bodyPr lIns="0" tIns="0" rIns="0" bIns="0"/>
          <a:lstStyle>
            <a:lvl1pPr>
              <a:lnSpc>
                <a:spcPts val="1851"/>
              </a:lnSpc>
              <a:spcBef>
                <a:spcPts val="0"/>
              </a:spcBef>
              <a:defRPr sz="1587" b="0">
                <a:solidFill>
                  <a:schemeClr val="tx1"/>
                </a:solidFill>
                <a:latin typeface="+mn-lt"/>
              </a:defRPr>
            </a:lvl1pPr>
          </a:lstStyle>
          <a:p>
            <a:r>
              <a:rPr lang="ru-RU" sz="1587" dirty="0"/>
              <a:t>Телефон: +7 (499) 999-82-83</a:t>
            </a:r>
            <a:br>
              <a:rPr lang="en-US" sz="1587" dirty="0"/>
            </a:br>
            <a:r>
              <a:rPr lang="ru-RU" sz="1587" dirty="0"/>
              <a:t>Факс: +7 (499) 999-82-22</a:t>
            </a:r>
            <a:br>
              <a:rPr lang="en-US" sz="1587" dirty="0"/>
            </a:br>
            <a:r>
              <a:rPr lang="ru-RU" sz="1587" dirty="0"/>
              <a:t>Электронная почта: </a:t>
            </a:r>
            <a:r>
              <a:rPr lang="ru-RU" sz="1587" dirty="0">
                <a:hlinkClick r:id="rId2">
                  <a:extLst>
                    <a:ext uri="{A12FA001-AC4F-418D-AE19-62706E023703}">
                      <ahyp:hlinkClr xmlns:ahyp="http://schemas.microsoft.com/office/drawing/2018/hyperlinkcolor" val="tx"/>
                    </a:ext>
                  </a:extLst>
                </a:hlinkClick>
              </a:rPr>
              <a:t>rostelecom@rt.ru</a:t>
            </a:r>
            <a:br>
              <a:rPr lang="en-US" sz="1587" dirty="0"/>
            </a:br>
            <a:r>
              <a:rPr lang="ru-RU" sz="1587" dirty="0"/>
              <a:t>Адрес для прессы: </a:t>
            </a:r>
            <a:r>
              <a:rPr lang="ru-RU" sz="1587" dirty="0">
                <a:hlinkClick r:id="rId3">
                  <a:extLst>
                    <a:ext uri="{A12FA001-AC4F-418D-AE19-62706E023703}">
                      <ahyp:hlinkClr xmlns:ahyp="http://schemas.microsoft.com/office/drawing/2018/hyperlinkcolor" val="tx"/>
                    </a:ext>
                  </a:extLst>
                </a:hlinkClick>
              </a:rPr>
              <a:t>pr@rt.ru</a:t>
            </a:r>
            <a:endParaRPr lang="ru-RU" sz="1587" dirty="0"/>
          </a:p>
        </p:txBody>
      </p:sp>
      <p:sp>
        <p:nvSpPr>
          <p:cNvPr id="48" name="Текст 22">
            <a:extLst>
              <a:ext uri="{FF2B5EF4-FFF2-40B4-BE49-F238E27FC236}">
                <a16:creationId xmlns:a16="http://schemas.microsoft.com/office/drawing/2014/main" id="{56BC6E93-5D38-443A-AEC0-8285E14AE003}"/>
              </a:ext>
            </a:extLst>
          </p:cNvPr>
          <p:cNvSpPr>
            <a:spLocks noGrp="1"/>
          </p:cNvSpPr>
          <p:nvPr>
            <p:ph type="body" sz="quarter" idx="14" hasCustomPrompt="1"/>
          </p:nvPr>
        </p:nvSpPr>
        <p:spPr>
          <a:xfrm>
            <a:off x="417514" y="2481063"/>
            <a:ext cx="3477767" cy="668214"/>
          </a:xfrm>
          <a:prstGeom prst="rect">
            <a:avLst/>
          </a:prstGeom>
          <a:solidFill>
            <a:schemeClr val="accent2"/>
          </a:solidFill>
        </p:spPr>
        <p:txBody>
          <a:bodyPr wrap="none" lIns="108000" tIns="108000" rIns="108000" bIns="0">
            <a:spAutoFit/>
          </a:bodyPr>
          <a:lstStyle>
            <a:lvl1pPr>
              <a:lnSpc>
                <a:spcPts val="4319"/>
              </a:lnSpc>
              <a:spcBef>
                <a:spcPts val="0"/>
              </a:spcBef>
              <a:defRPr sz="4055" b="0">
                <a:solidFill>
                  <a:schemeClr val="bg1"/>
                </a:solidFill>
                <a:latin typeface="+mj-lt"/>
              </a:defRPr>
            </a:lvl1pPr>
          </a:lstStyle>
          <a:p>
            <a:pPr lvl="0"/>
            <a:r>
              <a:rPr lang="ru-RU" dirty="0"/>
              <a:t>С уважением</a:t>
            </a:r>
          </a:p>
        </p:txBody>
      </p:sp>
      <p:sp>
        <p:nvSpPr>
          <p:cNvPr id="49" name="Текст 22">
            <a:extLst>
              <a:ext uri="{FF2B5EF4-FFF2-40B4-BE49-F238E27FC236}">
                <a16:creationId xmlns:a16="http://schemas.microsoft.com/office/drawing/2014/main" id="{B5FAC386-9BC7-4450-9ACA-7FC8E665EA0F}"/>
              </a:ext>
            </a:extLst>
          </p:cNvPr>
          <p:cNvSpPr>
            <a:spLocks noGrp="1"/>
          </p:cNvSpPr>
          <p:nvPr>
            <p:ph type="body" sz="quarter" idx="22" hasCustomPrompt="1"/>
          </p:nvPr>
        </p:nvSpPr>
        <p:spPr>
          <a:xfrm>
            <a:off x="417514" y="3144231"/>
            <a:ext cx="3781586" cy="636139"/>
          </a:xfrm>
          <a:prstGeom prst="rect">
            <a:avLst/>
          </a:prstGeom>
          <a:solidFill>
            <a:schemeClr val="accent2"/>
          </a:solidFill>
        </p:spPr>
        <p:txBody>
          <a:bodyPr wrap="none" lIns="108000" tIns="36000" rIns="108000" bIns="36000">
            <a:spAutoFit/>
          </a:bodyPr>
          <a:lstStyle>
            <a:lvl1pPr>
              <a:lnSpc>
                <a:spcPts val="4319"/>
              </a:lnSpc>
              <a:spcBef>
                <a:spcPts val="0"/>
              </a:spcBef>
              <a:defRPr sz="4055" b="0">
                <a:solidFill>
                  <a:schemeClr val="bg1"/>
                </a:solidFill>
                <a:latin typeface="+mj-lt"/>
              </a:defRPr>
            </a:lvl1pPr>
          </a:lstStyle>
          <a:p>
            <a:pPr lvl="0"/>
            <a:r>
              <a:rPr lang="ru-RU" dirty="0"/>
              <a:t>к вашему делу</a:t>
            </a:r>
          </a:p>
        </p:txBody>
      </p:sp>
      <p:grpSp>
        <p:nvGrpSpPr>
          <p:cNvPr id="3" name="Рисунок 1">
            <a:extLst>
              <a:ext uri="{FF2B5EF4-FFF2-40B4-BE49-F238E27FC236}">
                <a16:creationId xmlns:a16="http://schemas.microsoft.com/office/drawing/2014/main" id="{70FAB5A0-71AB-4AA7-8846-821D9B1787C5}"/>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70FAB5A0-71AB-4AA7-8846-821D9B1787C5}"/>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52705120-3F07-44D3-BF01-38555B5CE5AE}"/>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28E17CE5-5105-4F66-BB80-217F867AA257}"/>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A7FB1D01-F055-45E7-B6B9-4AAFCF3E1A5D}"/>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89B3D799-EEB7-4009-A9DA-B72EB7084488}"/>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CADB25CB-8730-4234-856E-0A5906BCE746}"/>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008A1576-8FBE-4920-8257-A4214B54E1CB}"/>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B6B642E6-9405-4DA0-9160-D9C67BBC7B8E}"/>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63178C04-9558-4361-8FE2-611204C34578}"/>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04ADA4FA-96DA-4B2E-9B81-9342E56FC643}"/>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E339B585-4B2F-4F17-97DD-E1822B2DCB6D}"/>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70FAB5A0-71AB-4AA7-8846-821D9B1787C5}"/>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2D40C61B-9A45-4269-B365-B3C2930B6B2A}"/>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0D4516EA-4E59-489D-B011-E487625FF0F2}"/>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51" name="Рисунок 57">
            <a:extLst>
              <a:ext uri="{FF2B5EF4-FFF2-40B4-BE49-F238E27FC236}">
                <a16:creationId xmlns:a16="http://schemas.microsoft.com/office/drawing/2014/main" id="{E9B69683-D32B-404D-99B5-F9F2FDBDCA37}"/>
              </a:ext>
            </a:extLst>
          </p:cNvPr>
          <p:cNvGrpSpPr/>
          <p:nvPr userDrawn="1"/>
        </p:nvGrpSpPr>
        <p:grpSpPr>
          <a:xfrm>
            <a:off x="8136198" y="3576598"/>
            <a:ext cx="4055802" cy="3281403"/>
            <a:chOff x="9229500" y="4053477"/>
            <a:chExt cx="4600800" cy="3718923"/>
          </a:xfrm>
        </p:grpSpPr>
        <p:sp>
          <p:nvSpPr>
            <p:cNvPr id="52" name="Полилиния: фигура 51">
              <a:extLst>
                <a:ext uri="{FF2B5EF4-FFF2-40B4-BE49-F238E27FC236}">
                  <a16:creationId xmlns:a16="http://schemas.microsoft.com/office/drawing/2014/main" id="{4856A306-2482-468D-8D76-06267CC6AAE6}"/>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53" name="Полилиния: фигура 52">
              <a:extLst>
                <a:ext uri="{FF2B5EF4-FFF2-40B4-BE49-F238E27FC236}">
                  <a16:creationId xmlns:a16="http://schemas.microsoft.com/office/drawing/2014/main" id="{F2D561B4-B8EC-4174-A8B8-1AED4956BE19}"/>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54" name="Рисунок 57">
              <a:extLst>
                <a:ext uri="{FF2B5EF4-FFF2-40B4-BE49-F238E27FC236}">
                  <a16:creationId xmlns:a16="http://schemas.microsoft.com/office/drawing/2014/main" id="{27A62E3F-A15A-42D9-8C4F-AA15D7F9E028}"/>
                </a:ext>
              </a:extLst>
            </p:cNvPr>
            <p:cNvGrpSpPr/>
            <p:nvPr/>
          </p:nvGrpSpPr>
          <p:grpSpPr>
            <a:xfrm>
              <a:off x="11333699" y="6786611"/>
              <a:ext cx="2054294" cy="554420"/>
              <a:chOff x="11333699" y="6786611"/>
              <a:chExt cx="2054294" cy="554420"/>
            </a:xfrm>
            <a:solidFill>
              <a:srgbClr val="FFFFFF"/>
            </a:solidFill>
          </p:grpSpPr>
          <p:sp>
            <p:nvSpPr>
              <p:cNvPr id="55" name="Полилиния: фигура 54">
                <a:extLst>
                  <a:ext uri="{FF2B5EF4-FFF2-40B4-BE49-F238E27FC236}">
                    <a16:creationId xmlns:a16="http://schemas.microsoft.com/office/drawing/2014/main" id="{34A3D016-5BA0-4ED6-9ACE-FC34476AAA45}"/>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56" name="Полилиния: фигура 55">
                <a:extLst>
                  <a:ext uri="{FF2B5EF4-FFF2-40B4-BE49-F238E27FC236}">
                    <a16:creationId xmlns:a16="http://schemas.microsoft.com/office/drawing/2014/main" id="{7953CF65-242E-482F-B2DF-86F253CEEC4D}"/>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57" name="Полилиния: фигура 56">
                <a:extLst>
                  <a:ext uri="{FF2B5EF4-FFF2-40B4-BE49-F238E27FC236}">
                    <a16:creationId xmlns:a16="http://schemas.microsoft.com/office/drawing/2014/main" id="{9E9A0033-3335-4CBB-AD11-843DA5D6382C}"/>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58" name="Полилиния: фигура 57">
                <a:extLst>
                  <a:ext uri="{FF2B5EF4-FFF2-40B4-BE49-F238E27FC236}">
                    <a16:creationId xmlns:a16="http://schemas.microsoft.com/office/drawing/2014/main" id="{3D49E0EE-FB95-4FDD-9468-1CC861D5B6EE}"/>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59" name="Полилиния: фигура 58">
                <a:extLst>
                  <a:ext uri="{FF2B5EF4-FFF2-40B4-BE49-F238E27FC236}">
                    <a16:creationId xmlns:a16="http://schemas.microsoft.com/office/drawing/2014/main" id="{E6F65BD4-A697-4996-BC84-6404976011FE}"/>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60" name="Полилиния: фигура 59">
                <a:extLst>
                  <a:ext uri="{FF2B5EF4-FFF2-40B4-BE49-F238E27FC236}">
                    <a16:creationId xmlns:a16="http://schemas.microsoft.com/office/drawing/2014/main" id="{86803931-9E12-4514-8232-3120C28DA74F}"/>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61" name="Полилиния: фигура 60">
                <a:extLst>
                  <a:ext uri="{FF2B5EF4-FFF2-40B4-BE49-F238E27FC236}">
                    <a16:creationId xmlns:a16="http://schemas.microsoft.com/office/drawing/2014/main" id="{18EF904E-6C25-43AB-ABF3-ED22EADF5314}"/>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2" name="Полилиния: фигура 61">
                <a:extLst>
                  <a:ext uri="{FF2B5EF4-FFF2-40B4-BE49-F238E27FC236}">
                    <a16:creationId xmlns:a16="http://schemas.microsoft.com/office/drawing/2014/main" id="{CE2C2FDF-3A4B-44C0-A5FF-7AFA0F08801D}"/>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3" name="Полилиния: фигура 62">
                <a:extLst>
                  <a:ext uri="{FF2B5EF4-FFF2-40B4-BE49-F238E27FC236}">
                    <a16:creationId xmlns:a16="http://schemas.microsoft.com/office/drawing/2014/main" id="{86AB470A-01B7-43CF-9E4D-5778BC8EAACC}"/>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64" name="Полилиния: фигура 63">
                <a:extLst>
                  <a:ext uri="{FF2B5EF4-FFF2-40B4-BE49-F238E27FC236}">
                    <a16:creationId xmlns:a16="http://schemas.microsoft.com/office/drawing/2014/main" id="{026C58BB-31DF-4880-ADAF-251FCE3306A8}"/>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5" name="Полилиния: фигура 64">
                <a:extLst>
                  <a:ext uri="{FF2B5EF4-FFF2-40B4-BE49-F238E27FC236}">
                    <a16:creationId xmlns:a16="http://schemas.microsoft.com/office/drawing/2014/main" id="{2B0C4947-3E54-4977-9302-0AC82FDAF080}"/>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66" name="Полилиния: фигура 65">
                <a:extLst>
                  <a:ext uri="{FF2B5EF4-FFF2-40B4-BE49-F238E27FC236}">
                    <a16:creationId xmlns:a16="http://schemas.microsoft.com/office/drawing/2014/main" id="{905CDA91-003C-45DD-A273-AF5326A5F650}"/>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7" name="Полилиния: фигура 66">
                <a:extLst>
                  <a:ext uri="{FF2B5EF4-FFF2-40B4-BE49-F238E27FC236}">
                    <a16:creationId xmlns:a16="http://schemas.microsoft.com/office/drawing/2014/main" id="{2B8DA1C8-8B81-4317-9183-3DE64177A85A}"/>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68" name="Полилиния: фигура 67">
                <a:extLst>
                  <a:ext uri="{FF2B5EF4-FFF2-40B4-BE49-F238E27FC236}">
                    <a16:creationId xmlns:a16="http://schemas.microsoft.com/office/drawing/2014/main" id="{BF8F9595-2203-41DD-AF7A-72D43A7B9A37}"/>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69" name="Полилиния: фигура 68">
                <a:extLst>
                  <a:ext uri="{FF2B5EF4-FFF2-40B4-BE49-F238E27FC236}">
                    <a16:creationId xmlns:a16="http://schemas.microsoft.com/office/drawing/2014/main" id="{CD00A5BB-4889-4BE0-A304-1376FE705A8A}"/>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72" name="Полилиния: фигура 71">
                <a:extLst>
                  <a:ext uri="{FF2B5EF4-FFF2-40B4-BE49-F238E27FC236}">
                    <a16:creationId xmlns:a16="http://schemas.microsoft.com/office/drawing/2014/main" id="{73A7BDA9-F3A9-475A-8A40-330ADE105D12}"/>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73" name="Полилиния: фигура 72">
                <a:extLst>
                  <a:ext uri="{FF2B5EF4-FFF2-40B4-BE49-F238E27FC236}">
                    <a16:creationId xmlns:a16="http://schemas.microsoft.com/office/drawing/2014/main" id="{F92FCC6C-0441-444F-A2B5-02CA598CA813}"/>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74" name="Полилиния: фигура 73">
                <a:extLst>
                  <a:ext uri="{FF2B5EF4-FFF2-40B4-BE49-F238E27FC236}">
                    <a16:creationId xmlns:a16="http://schemas.microsoft.com/office/drawing/2014/main" id="{260FC961-71B3-46E3-AE9F-87D59509CB47}"/>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75" name="Полилиния: фигура 74">
                <a:extLst>
                  <a:ext uri="{FF2B5EF4-FFF2-40B4-BE49-F238E27FC236}">
                    <a16:creationId xmlns:a16="http://schemas.microsoft.com/office/drawing/2014/main" id="{E92FCF72-7F68-4FAE-8130-51406CF24806}"/>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76" name="Полилиния: фигура 75">
                <a:extLst>
                  <a:ext uri="{FF2B5EF4-FFF2-40B4-BE49-F238E27FC236}">
                    <a16:creationId xmlns:a16="http://schemas.microsoft.com/office/drawing/2014/main" id="{FCF268A1-EAB7-495C-9F96-82FFC8D48161}"/>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77" name="Полилиния: фигура 76">
                <a:extLst>
                  <a:ext uri="{FF2B5EF4-FFF2-40B4-BE49-F238E27FC236}">
                    <a16:creationId xmlns:a16="http://schemas.microsoft.com/office/drawing/2014/main" id="{9FEEF589-44D5-4D0C-9E80-D2B3988FC1DB}"/>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78" name="Полилиния: фигура 77">
                <a:extLst>
                  <a:ext uri="{FF2B5EF4-FFF2-40B4-BE49-F238E27FC236}">
                    <a16:creationId xmlns:a16="http://schemas.microsoft.com/office/drawing/2014/main" id="{6763E981-5CE5-48C2-A1E0-927E21E50F3A}"/>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16065372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контакты_4">
    <p:spTree>
      <p:nvGrpSpPr>
        <p:cNvPr id="1" name=""/>
        <p:cNvGrpSpPr/>
        <p:nvPr/>
      </p:nvGrpSpPr>
      <p:grpSpPr>
        <a:xfrm>
          <a:off x="0" y="0"/>
          <a:ext cx="0" cy="0"/>
          <a:chOff x="0" y="0"/>
          <a:chExt cx="0" cy="0"/>
        </a:xfrm>
      </p:grpSpPr>
      <p:sp>
        <p:nvSpPr>
          <p:cNvPr id="69" name="Текст 22">
            <a:extLst>
              <a:ext uri="{FF2B5EF4-FFF2-40B4-BE49-F238E27FC236}">
                <a16:creationId xmlns:a16="http://schemas.microsoft.com/office/drawing/2014/main" id="{E82F1677-475D-47DE-B3CA-E18B1910E66B}"/>
              </a:ext>
            </a:extLst>
          </p:cNvPr>
          <p:cNvSpPr>
            <a:spLocks noGrp="1"/>
          </p:cNvSpPr>
          <p:nvPr>
            <p:ph type="body" sz="quarter" idx="14" hasCustomPrompt="1"/>
          </p:nvPr>
        </p:nvSpPr>
        <p:spPr>
          <a:xfrm>
            <a:off x="417514" y="2481063"/>
            <a:ext cx="3477767" cy="668214"/>
          </a:xfrm>
          <a:prstGeom prst="rect">
            <a:avLst/>
          </a:prstGeom>
          <a:solidFill>
            <a:schemeClr val="accent2"/>
          </a:solidFill>
        </p:spPr>
        <p:txBody>
          <a:bodyPr wrap="none" lIns="108000" tIns="108000" rIns="108000" bIns="0">
            <a:spAutoFit/>
          </a:bodyPr>
          <a:lstStyle>
            <a:lvl1pPr>
              <a:lnSpc>
                <a:spcPts val="4319"/>
              </a:lnSpc>
              <a:spcBef>
                <a:spcPts val="0"/>
              </a:spcBef>
              <a:defRPr sz="4055" b="0">
                <a:solidFill>
                  <a:schemeClr val="bg1"/>
                </a:solidFill>
                <a:latin typeface="+mj-lt"/>
              </a:defRPr>
            </a:lvl1pPr>
          </a:lstStyle>
          <a:p>
            <a:pPr lvl="0"/>
            <a:r>
              <a:rPr lang="ru-RU" dirty="0"/>
              <a:t>С уважением</a:t>
            </a:r>
          </a:p>
        </p:txBody>
      </p:sp>
      <p:sp>
        <p:nvSpPr>
          <p:cNvPr id="70" name="Текст 22">
            <a:extLst>
              <a:ext uri="{FF2B5EF4-FFF2-40B4-BE49-F238E27FC236}">
                <a16:creationId xmlns:a16="http://schemas.microsoft.com/office/drawing/2014/main" id="{F6644D52-3EBC-4C40-994F-5CBA47274EBA}"/>
              </a:ext>
            </a:extLst>
          </p:cNvPr>
          <p:cNvSpPr>
            <a:spLocks noGrp="1"/>
          </p:cNvSpPr>
          <p:nvPr>
            <p:ph type="body" sz="quarter" idx="22" hasCustomPrompt="1"/>
          </p:nvPr>
        </p:nvSpPr>
        <p:spPr>
          <a:xfrm>
            <a:off x="417514" y="3144231"/>
            <a:ext cx="3781586" cy="636139"/>
          </a:xfrm>
          <a:prstGeom prst="rect">
            <a:avLst/>
          </a:prstGeom>
          <a:solidFill>
            <a:schemeClr val="accent2"/>
          </a:solidFill>
        </p:spPr>
        <p:txBody>
          <a:bodyPr wrap="none" lIns="108000" tIns="36000" rIns="108000" bIns="36000">
            <a:spAutoFit/>
          </a:bodyPr>
          <a:lstStyle>
            <a:lvl1pPr>
              <a:lnSpc>
                <a:spcPts val="4319"/>
              </a:lnSpc>
              <a:spcBef>
                <a:spcPts val="0"/>
              </a:spcBef>
              <a:defRPr sz="4055" b="0">
                <a:solidFill>
                  <a:schemeClr val="bg1"/>
                </a:solidFill>
                <a:latin typeface="+mj-lt"/>
              </a:defRPr>
            </a:lvl1pPr>
          </a:lstStyle>
          <a:p>
            <a:pPr lvl="0"/>
            <a:r>
              <a:rPr lang="ru-RU" dirty="0"/>
              <a:t>к вашему делу</a:t>
            </a:r>
          </a:p>
        </p:txBody>
      </p:sp>
      <p:grpSp>
        <p:nvGrpSpPr>
          <p:cNvPr id="3" name="Рисунок 1">
            <a:extLst>
              <a:ext uri="{FF2B5EF4-FFF2-40B4-BE49-F238E27FC236}">
                <a16:creationId xmlns:a16="http://schemas.microsoft.com/office/drawing/2014/main" id="{70FAB5A0-71AB-4AA7-8846-821D9B1787C5}"/>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70FAB5A0-71AB-4AA7-8846-821D9B1787C5}"/>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26C013BB-B648-4826-BC90-AFD5ECEB1C40}"/>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C28E2596-8DB6-4F41-8790-2F2FCA8F3701}"/>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38CF34C7-2CFB-4311-8605-71FD64465D53}"/>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AE777A4A-0DD8-4113-94C0-9C3680FE7703}"/>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67A888A3-D7ED-4D14-BDC0-3687A829E4B6}"/>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799FC612-B681-416C-B7C7-E3777754A8BC}"/>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54282490-FCDB-4502-B362-773987F2B8C3}"/>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7BD04A6E-A091-4E4F-B9B5-904C5FF3C066}"/>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464FD514-0A85-4FAB-96C0-0FDF09E701FA}"/>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3B85137F-21BC-4495-AD6E-5D645319D882}"/>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70FAB5A0-71AB-4AA7-8846-821D9B1787C5}"/>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89F35DDF-2362-48C1-904E-1DE74A6A252A}"/>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1D8D9070-C2BA-4B5A-8D63-FE784ACEEBF3}"/>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76" name="Рисунок 57">
            <a:extLst>
              <a:ext uri="{FF2B5EF4-FFF2-40B4-BE49-F238E27FC236}">
                <a16:creationId xmlns:a16="http://schemas.microsoft.com/office/drawing/2014/main" id="{02DC70BD-7363-4996-A659-7D562FE75734}"/>
              </a:ext>
            </a:extLst>
          </p:cNvPr>
          <p:cNvGrpSpPr/>
          <p:nvPr userDrawn="1"/>
        </p:nvGrpSpPr>
        <p:grpSpPr>
          <a:xfrm>
            <a:off x="8136198" y="3576598"/>
            <a:ext cx="4055802" cy="3281403"/>
            <a:chOff x="9229500" y="4053477"/>
            <a:chExt cx="4600800" cy="3718923"/>
          </a:xfrm>
        </p:grpSpPr>
        <p:sp>
          <p:nvSpPr>
            <p:cNvPr id="77" name="Полилиния: фигура 76">
              <a:extLst>
                <a:ext uri="{FF2B5EF4-FFF2-40B4-BE49-F238E27FC236}">
                  <a16:creationId xmlns:a16="http://schemas.microsoft.com/office/drawing/2014/main" id="{8286EFC6-E665-4CF9-A9C1-6E1C164E05E1}"/>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78" name="Полилиния: фигура 77">
              <a:extLst>
                <a:ext uri="{FF2B5EF4-FFF2-40B4-BE49-F238E27FC236}">
                  <a16:creationId xmlns:a16="http://schemas.microsoft.com/office/drawing/2014/main" id="{F19788FE-C501-4EA8-BD94-2DF9C19001E8}"/>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79" name="Рисунок 57">
              <a:extLst>
                <a:ext uri="{FF2B5EF4-FFF2-40B4-BE49-F238E27FC236}">
                  <a16:creationId xmlns:a16="http://schemas.microsoft.com/office/drawing/2014/main" id="{4D2246A2-1DC1-40B5-9B02-B827A23C0B17}"/>
                </a:ext>
              </a:extLst>
            </p:cNvPr>
            <p:cNvGrpSpPr/>
            <p:nvPr/>
          </p:nvGrpSpPr>
          <p:grpSpPr>
            <a:xfrm>
              <a:off x="11333699" y="6786611"/>
              <a:ext cx="2054294" cy="554420"/>
              <a:chOff x="11333699" y="6786611"/>
              <a:chExt cx="2054294" cy="554420"/>
            </a:xfrm>
            <a:solidFill>
              <a:srgbClr val="FFFFFF"/>
            </a:solidFill>
          </p:grpSpPr>
          <p:sp>
            <p:nvSpPr>
              <p:cNvPr id="80" name="Полилиния: фигура 79">
                <a:extLst>
                  <a:ext uri="{FF2B5EF4-FFF2-40B4-BE49-F238E27FC236}">
                    <a16:creationId xmlns:a16="http://schemas.microsoft.com/office/drawing/2014/main" id="{7CDC0E0A-E46B-4B0A-9F6A-D3732B94A708}"/>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81" name="Полилиния: фигура 80">
                <a:extLst>
                  <a:ext uri="{FF2B5EF4-FFF2-40B4-BE49-F238E27FC236}">
                    <a16:creationId xmlns:a16="http://schemas.microsoft.com/office/drawing/2014/main" id="{EF0CBD5B-3FAA-41C9-BADD-CBB3EF90F627}"/>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82" name="Полилиния: фигура 81">
                <a:extLst>
                  <a:ext uri="{FF2B5EF4-FFF2-40B4-BE49-F238E27FC236}">
                    <a16:creationId xmlns:a16="http://schemas.microsoft.com/office/drawing/2014/main" id="{0D6438F7-55B2-4F2B-9F3F-7511B4A663C5}"/>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83" name="Полилиния: фигура 82">
                <a:extLst>
                  <a:ext uri="{FF2B5EF4-FFF2-40B4-BE49-F238E27FC236}">
                    <a16:creationId xmlns:a16="http://schemas.microsoft.com/office/drawing/2014/main" id="{A750C33A-604D-4433-8FDB-6EF8F23ABB67}"/>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84" name="Полилиния: фигура 83">
                <a:extLst>
                  <a:ext uri="{FF2B5EF4-FFF2-40B4-BE49-F238E27FC236}">
                    <a16:creationId xmlns:a16="http://schemas.microsoft.com/office/drawing/2014/main" id="{030E56A9-CA49-474F-9990-0E7C83E1C75A}"/>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85" name="Полилиния: фигура 84">
                <a:extLst>
                  <a:ext uri="{FF2B5EF4-FFF2-40B4-BE49-F238E27FC236}">
                    <a16:creationId xmlns:a16="http://schemas.microsoft.com/office/drawing/2014/main" id="{136DDB9C-5474-4C1C-AE4E-5B3341B51F20}"/>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86" name="Полилиния: фигура 85">
                <a:extLst>
                  <a:ext uri="{FF2B5EF4-FFF2-40B4-BE49-F238E27FC236}">
                    <a16:creationId xmlns:a16="http://schemas.microsoft.com/office/drawing/2014/main" id="{01FA4C9B-54A6-4C09-BA75-9D0DBB3E397A}"/>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87" name="Полилиния: фигура 86">
                <a:extLst>
                  <a:ext uri="{FF2B5EF4-FFF2-40B4-BE49-F238E27FC236}">
                    <a16:creationId xmlns:a16="http://schemas.microsoft.com/office/drawing/2014/main" id="{FDC2F04F-4BB6-433A-8E5A-13153BE779D9}"/>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88" name="Полилиния: фигура 87">
                <a:extLst>
                  <a:ext uri="{FF2B5EF4-FFF2-40B4-BE49-F238E27FC236}">
                    <a16:creationId xmlns:a16="http://schemas.microsoft.com/office/drawing/2014/main" id="{F86C597A-B304-4453-AE46-557231C320A1}"/>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89" name="Полилиния: фигура 88">
                <a:extLst>
                  <a:ext uri="{FF2B5EF4-FFF2-40B4-BE49-F238E27FC236}">
                    <a16:creationId xmlns:a16="http://schemas.microsoft.com/office/drawing/2014/main" id="{8766849F-AE58-49A9-BE98-0201C50C38CE}"/>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90" name="Полилиния: фигура 89">
                <a:extLst>
                  <a:ext uri="{FF2B5EF4-FFF2-40B4-BE49-F238E27FC236}">
                    <a16:creationId xmlns:a16="http://schemas.microsoft.com/office/drawing/2014/main" id="{8518125E-DE11-40F5-8CBC-2863D98710C9}"/>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91" name="Полилиния: фигура 90">
                <a:extLst>
                  <a:ext uri="{FF2B5EF4-FFF2-40B4-BE49-F238E27FC236}">
                    <a16:creationId xmlns:a16="http://schemas.microsoft.com/office/drawing/2014/main" id="{A4406ABF-008C-43D5-B0AF-AB97F596B874}"/>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92" name="Полилиния: фигура 91">
                <a:extLst>
                  <a:ext uri="{FF2B5EF4-FFF2-40B4-BE49-F238E27FC236}">
                    <a16:creationId xmlns:a16="http://schemas.microsoft.com/office/drawing/2014/main" id="{CF8C1F43-C930-4840-9CA8-FB91542BCDC7}"/>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93" name="Полилиния: фигура 92">
                <a:extLst>
                  <a:ext uri="{FF2B5EF4-FFF2-40B4-BE49-F238E27FC236}">
                    <a16:creationId xmlns:a16="http://schemas.microsoft.com/office/drawing/2014/main" id="{F5D044BC-70E8-4052-A4D4-A56781F344F4}"/>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94" name="Полилиния: фигура 93">
                <a:extLst>
                  <a:ext uri="{FF2B5EF4-FFF2-40B4-BE49-F238E27FC236}">
                    <a16:creationId xmlns:a16="http://schemas.microsoft.com/office/drawing/2014/main" id="{12251EA3-4060-4857-965F-87796D3F6B32}"/>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95" name="Полилиния: фигура 94">
                <a:extLst>
                  <a:ext uri="{FF2B5EF4-FFF2-40B4-BE49-F238E27FC236}">
                    <a16:creationId xmlns:a16="http://schemas.microsoft.com/office/drawing/2014/main" id="{B61F8117-52E8-4D15-AF1B-5110F17A7F2C}"/>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96" name="Полилиния: фигура 95">
                <a:extLst>
                  <a:ext uri="{FF2B5EF4-FFF2-40B4-BE49-F238E27FC236}">
                    <a16:creationId xmlns:a16="http://schemas.microsoft.com/office/drawing/2014/main" id="{AB99F188-6397-40A9-B605-820C2D2962C1}"/>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97" name="Полилиния: фигура 96">
                <a:extLst>
                  <a:ext uri="{FF2B5EF4-FFF2-40B4-BE49-F238E27FC236}">
                    <a16:creationId xmlns:a16="http://schemas.microsoft.com/office/drawing/2014/main" id="{21B27619-56D2-42C5-9765-9C7FF4C48A96}"/>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98" name="Полилиния: фигура 97">
                <a:extLst>
                  <a:ext uri="{FF2B5EF4-FFF2-40B4-BE49-F238E27FC236}">
                    <a16:creationId xmlns:a16="http://schemas.microsoft.com/office/drawing/2014/main" id="{6BB645C9-0E6A-4609-9501-558B0DEF86CF}"/>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99" name="Полилиния: фигура 98">
                <a:extLst>
                  <a:ext uri="{FF2B5EF4-FFF2-40B4-BE49-F238E27FC236}">
                    <a16:creationId xmlns:a16="http://schemas.microsoft.com/office/drawing/2014/main" id="{22B648B3-AEBE-4A66-A3BA-AEEAB6EA7E69}"/>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100" name="Полилиния: фигура 99">
                <a:extLst>
                  <a:ext uri="{FF2B5EF4-FFF2-40B4-BE49-F238E27FC236}">
                    <a16:creationId xmlns:a16="http://schemas.microsoft.com/office/drawing/2014/main" id="{741A2ABC-0827-46AE-BAFA-1A3F5816A93D}"/>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101" name="Полилиния: фигура 100">
                <a:extLst>
                  <a:ext uri="{FF2B5EF4-FFF2-40B4-BE49-F238E27FC236}">
                    <a16:creationId xmlns:a16="http://schemas.microsoft.com/office/drawing/2014/main" id="{D319D22B-F7C6-4146-AF35-104758D6F6B5}"/>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524252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контакты">
    <p:spTree>
      <p:nvGrpSpPr>
        <p:cNvPr id="1" name=""/>
        <p:cNvGrpSpPr/>
        <p:nvPr/>
      </p:nvGrpSpPr>
      <p:grpSpPr>
        <a:xfrm>
          <a:off x="0" y="0"/>
          <a:ext cx="0" cy="0"/>
          <a:chOff x="0" y="0"/>
          <a:chExt cx="0" cy="0"/>
        </a:xfrm>
      </p:grpSpPr>
      <p:sp>
        <p:nvSpPr>
          <p:cNvPr id="73" name="Рисунок 12">
            <a:extLst>
              <a:ext uri="{FF2B5EF4-FFF2-40B4-BE49-F238E27FC236}">
                <a16:creationId xmlns:a16="http://schemas.microsoft.com/office/drawing/2014/main" id="{E7A59408-5A7E-464A-96D2-37FFD14D5893}"/>
              </a:ext>
            </a:extLst>
          </p:cNvPr>
          <p:cNvSpPr>
            <a:spLocks noGrp="1"/>
          </p:cNvSpPr>
          <p:nvPr userDrawn="1">
            <p:ph type="pic" sz="quarter" idx="15" hasCustomPrompt="1"/>
          </p:nvPr>
        </p:nvSpPr>
        <p:spPr>
          <a:xfrm>
            <a:off x="417036" y="4445584"/>
            <a:ext cx="1701730" cy="1707497"/>
          </a:xfrm>
          <a:custGeom>
            <a:avLst/>
            <a:gdLst>
              <a:gd name="connsiteX0" fmla="*/ 967582 w 1930400"/>
              <a:gd name="connsiteY0" fmla="*/ 0 h 1935163"/>
              <a:gd name="connsiteX1" fmla="*/ 1930169 w 1930400"/>
              <a:gd name="connsiteY1" fmla="*/ 868652 h 1935163"/>
              <a:gd name="connsiteX2" fmla="*/ 1930400 w 1930400"/>
              <a:gd name="connsiteY2" fmla="*/ 873238 h 1935163"/>
              <a:gd name="connsiteX3" fmla="*/ 1930400 w 1930400"/>
              <a:gd name="connsiteY3" fmla="*/ 1061927 h 1935163"/>
              <a:gd name="connsiteX4" fmla="*/ 1930169 w 1930400"/>
              <a:gd name="connsiteY4" fmla="*/ 1066512 h 1935163"/>
              <a:gd name="connsiteX5" fmla="*/ 1066512 w 1930400"/>
              <a:gd name="connsiteY5" fmla="*/ 1930169 h 1935163"/>
              <a:gd name="connsiteX6" fmla="*/ 967602 w 1930400"/>
              <a:gd name="connsiteY6" fmla="*/ 1935163 h 1935163"/>
              <a:gd name="connsiteX7" fmla="*/ 967562 w 1930400"/>
              <a:gd name="connsiteY7" fmla="*/ 1935163 h 1935163"/>
              <a:gd name="connsiteX8" fmla="*/ 868652 w 1930400"/>
              <a:gd name="connsiteY8" fmla="*/ 1930169 h 1935163"/>
              <a:gd name="connsiteX9" fmla="*/ 0 w 1930400"/>
              <a:gd name="connsiteY9" fmla="*/ 967582 h 1935163"/>
              <a:gd name="connsiteX10" fmla="*/ 967582 w 1930400"/>
              <a:gd name="connsiteY10" fmla="*/ 0 h 193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0400" h="1935163">
                <a:moveTo>
                  <a:pt x="967582" y="0"/>
                </a:moveTo>
                <a:cubicBezTo>
                  <a:pt x="1468564" y="0"/>
                  <a:pt x="1880619" y="380743"/>
                  <a:pt x="1930169" y="868652"/>
                </a:cubicBezTo>
                <a:lnTo>
                  <a:pt x="1930400" y="873238"/>
                </a:lnTo>
                <a:lnTo>
                  <a:pt x="1930400" y="1061927"/>
                </a:lnTo>
                <a:lnTo>
                  <a:pt x="1930169" y="1066512"/>
                </a:lnTo>
                <a:cubicBezTo>
                  <a:pt x="1883922" y="1521894"/>
                  <a:pt x="1521894" y="1883922"/>
                  <a:pt x="1066512" y="1930169"/>
                </a:cubicBezTo>
                <a:lnTo>
                  <a:pt x="967602" y="1935163"/>
                </a:lnTo>
                <a:lnTo>
                  <a:pt x="967562" y="1935163"/>
                </a:lnTo>
                <a:lnTo>
                  <a:pt x="868652" y="1930169"/>
                </a:lnTo>
                <a:cubicBezTo>
                  <a:pt x="380743" y="1880619"/>
                  <a:pt x="0" y="1468564"/>
                  <a:pt x="0" y="967582"/>
                </a:cubicBezTo>
                <a:cubicBezTo>
                  <a:pt x="0" y="433201"/>
                  <a:pt x="433201" y="0"/>
                  <a:pt x="967582" y="0"/>
                </a:cubicBezTo>
                <a:close/>
              </a:path>
            </a:pathLst>
          </a:custGeom>
          <a:solidFill>
            <a:srgbClr val="DEDEDE"/>
          </a:solidFill>
        </p:spPr>
        <p:txBody>
          <a:bodyPr wrap="square" anchor="ctr">
            <a:noAutofit/>
          </a:bodyPr>
          <a:lstStyle>
            <a:lvl1pPr algn="ctr">
              <a:defRPr/>
            </a:lvl1pPr>
          </a:lstStyle>
          <a:p>
            <a:r>
              <a:rPr lang="ru-RU" dirty="0"/>
              <a:t>Фото</a:t>
            </a:r>
            <a:br>
              <a:rPr lang="ru-RU" dirty="0"/>
            </a:br>
            <a:r>
              <a:rPr lang="ru-RU" dirty="0"/>
              <a:t>менеджера</a:t>
            </a:r>
          </a:p>
        </p:txBody>
      </p:sp>
      <p:sp>
        <p:nvSpPr>
          <p:cNvPr id="74" name="Текст 4">
            <a:extLst>
              <a:ext uri="{FF2B5EF4-FFF2-40B4-BE49-F238E27FC236}">
                <a16:creationId xmlns:a16="http://schemas.microsoft.com/office/drawing/2014/main" id="{4575252F-F3DD-4966-A9C8-645D4E0C3252}"/>
              </a:ext>
            </a:extLst>
          </p:cNvPr>
          <p:cNvSpPr>
            <a:spLocks noGrp="1"/>
          </p:cNvSpPr>
          <p:nvPr userDrawn="1">
            <p:ph type="body" sz="quarter" idx="22" hasCustomPrompt="1"/>
          </p:nvPr>
        </p:nvSpPr>
        <p:spPr>
          <a:xfrm>
            <a:off x="2351074" y="4797803"/>
            <a:ext cx="3202839" cy="540654"/>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Ваш менеджер</a:t>
            </a:r>
            <a:br>
              <a:rPr lang="ru-RU" sz="1587" dirty="0"/>
            </a:br>
            <a:r>
              <a:rPr lang="ru-RU" sz="1587" dirty="0"/>
              <a:t>Инна Иванова</a:t>
            </a:r>
          </a:p>
        </p:txBody>
      </p:sp>
      <p:sp>
        <p:nvSpPr>
          <p:cNvPr id="75" name="Текст 4">
            <a:extLst>
              <a:ext uri="{FF2B5EF4-FFF2-40B4-BE49-F238E27FC236}">
                <a16:creationId xmlns:a16="http://schemas.microsoft.com/office/drawing/2014/main" id="{D134171C-0A03-49A8-B4F6-8A92F68C5045}"/>
              </a:ext>
            </a:extLst>
          </p:cNvPr>
          <p:cNvSpPr>
            <a:spLocks noGrp="1"/>
          </p:cNvSpPr>
          <p:nvPr userDrawn="1">
            <p:ph type="body" sz="quarter" idx="23" hasCustomPrompt="1"/>
          </p:nvPr>
        </p:nvSpPr>
        <p:spPr>
          <a:xfrm>
            <a:off x="2351074" y="5413154"/>
            <a:ext cx="3202839" cy="399677"/>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8 (900) 000-00-00</a:t>
            </a:r>
            <a:br>
              <a:rPr lang="ru-RU" sz="1587" dirty="0"/>
            </a:br>
            <a:r>
              <a:rPr lang="en-US" sz="1587" dirty="0"/>
              <a:t>mail@rt.ru</a:t>
            </a:r>
            <a:endParaRPr lang="ru-RU" sz="1587" dirty="0"/>
          </a:p>
          <a:p>
            <a:pPr algn="l"/>
            <a:endParaRPr lang="ru-RU" sz="1587" dirty="0"/>
          </a:p>
        </p:txBody>
      </p:sp>
      <p:sp>
        <p:nvSpPr>
          <p:cNvPr id="50" name="Текст 22">
            <a:extLst>
              <a:ext uri="{FF2B5EF4-FFF2-40B4-BE49-F238E27FC236}">
                <a16:creationId xmlns:a16="http://schemas.microsoft.com/office/drawing/2014/main" id="{6B7ADCA3-99F9-40B7-BB2F-D2BD8641F280}"/>
              </a:ext>
            </a:extLst>
          </p:cNvPr>
          <p:cNvSpPr>
            <a:spLocks noGrp="1"/>
          </p:cNvSpPr>
          <p:nvPr>
            <p:ph type="body" sz="quarter" idx="14" hasCustomPrompt="1"/>
          </p:nvPr>
        </p:nvSpPr>
        <p:spPr>
          <a:xfrm>
            <a:off x="417514" y="2481063"/>
            <a:ext cx="3781586" cy="1242466"/>
          </a:xfrm>
          <a:prstGeom prst="rect">
            <a:avLst/>
          </a:prstGeom>
          <a:noFill/>
        </p:spPr>
        <p:txBody>
          <a:bodyPr wrap="none" lIns="0" tIns="108000" rIns="108000" bIns="0">
            <a:spAutoFit/>
          </a:bodyPr>
          <a:lstStyle>
            <a:lvl1pPr>
              <a:lnSpc>
                <a:spcPts val="4408"/>
              </a:lnSpc>
              <a:spcBef>
                <a:spcPts val="0"/>
              </a:spcBef>
              <a:defRPr sz="4055" b="0">
                <a:solidFill>
                  <a:schemeClr val="tx1"/>
                </a:solidFill>
                <a:latin typeface="+mj-lt"/>
              </a:defRPr>
            </a:lvl1pPr>
          </a:lstStyle>
          <a:p>
            <a:pPr lvl="0"/>
            <a:r>
              <a:rPr lang="ru-RU" dirty="0"/>
              <a:t>С уважением</a:t>
            </a:r>
            <a:br>
              <a:rPr lang="ru-RU" dirty="0"/>
            </a:br>
            <a:r>
              <a:rPr lang="ru-RU" dirty="0"/>
              <a:t>к вашему делу</a:t>
            </a:r>
          </a:p>
        </p:txBody>
      </p:sp>
      <p:grpSp>
        <p:nvGrpSpPr>
          <p:cNvPr id="3" name="Рисунок 1">
            <a:extLst>
              <a:ext uri="{FF2B5EF4-FFF2-40B4-BE49-F238E27FC236}">
                <a16:creationId xmlns:a16="http://schemas.microsoft.com/office/drawing/2014/main" id="{0F69D8C3-A9D2-4F65-81B8-503D5868C9FB}"/>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0F69D8C3-A9D2-4F65-81B8-503D5868C9FB}"/>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17001691-A57D-4F3B-9B19-86CC9DDC3888}"/>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8D216E14-0BF1-46BF-89EE-4D5DC3DEE5E7}"/>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A6460135-83F9-45A3-B6D3-A6C4D6D343D4}"/>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101E3016-404F-479D-80E7-24FC72F8D723}"/>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E08E943D-004F-4C10-A7C6-59EBD467F9C7}"/>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1E8A79A4-50F0-4512-BEB6-2BA85173C7E5}"/>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8DA6E5C9-59E9-4CBE-8327-076A3EB9C57B}"/>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DC6ED969-9A90-48F2-94AA-C2F8CAEE40A8}"/>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E6E745B0-C99B-45C5-A22D-ECD323885054}"/>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047183EE-2786-44E8-B54F-1130D1668AB0}"/>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0F69D8C3-A9D2-4F65-81B8-503D5868C9FB}"/>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A919E33B-69A1-454A-94CD-A23AC2CBD54B}"/>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D3E9A2EC-B86E-4F98-8836-532308A99FEA}"/>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78" name="Рисунок 57">
            <a:extLst>
              <a:ext uri="{FF2B5EF4-FFF2-40B4-BE49-F238E27FC236}">
                <a16:creationId xmlns:a16="http://schemas.microsoft.com/office/drawing/2014/main" id="{B92E240B-3154-4E05-A780-688DAD61213E}"/>
              </a:ext>
            </a:extLst>
          </p:cNvPr>
          <p:cNvGrpSpPr/>
          <p:nvPr userDrawn="1"/>
        </p:nvGrpSpPr>
        <p:grpSpPr>
          <a:xfrm>
            <a:off x="8136198" y="3576598"/>
            <a:ext cx="4055802" cy="3281403"/>
            <a:chOff x="9229500" y="4053477"/>
            <a:chExt cx="4600800" cy="3718923"/>
          </a:xfrm>
        </p:grpSpPr>
        <p:sp>
          <p:nvSpPr>
            <p:cNvPr id="79" name="Полилиния: фигура 78">
              <a:extLst>
                <a:ext uri="{FF2B5EF4-FFF2-40B4-BE49-F238E27FC236}">
                  <a16:creationId xmlns:a16="http://schemas.microsoft.com/office/drawing/2014/main" id="{539ED854-EF62-445E-ADCE-8169570F5E30}"/>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80" name="Полилиния: фигура 79">
              <a:extLst>
                <a:ext uri="{FF2B5EF4-FFF2-40B4-BE49-F238E27FC236}">
                  <a16:creationId xmlns:a16="http://schemas.microsoft.com/office/drawing/2014/main" id="{B69BE18A-706C-4376-82AD-970D23B48CFB}"/>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81" name="Рисунок 57">
              <a:extLst>
                <a:ext uri="{FF2B5EF4-FFF2-40B4-BE49-F238E27FC236}">
                  <a16:creationId xmlns:a16="http://schemas.microsoft.com/office/drawing/2014/main" id="{7E74105A-6806-4532-A699-F9FD59FB5A93}"/>
                </a:ext>
              </a:extLst>
            </p:cNvPr>
            <p:cNvGrpSpPr/>
            <p:nvPr/>
          </p:nvGrpSpPr>
          <p:grpSpPr>
            <a:xfrm>
              <a:off x="11333699" y="6786611"/>
              <a:ext cx="2054294" cy="554420"/>
              <a:chOff x="11333699" y="6786611"/>
              <a:chExt cx="2054294" cy="554420"/>
            </a:xfrm>
            <a:solidFill>
              <a:srgbClr val="FFFFFF"/>
            </a:solidFill>
          </p:grpSpPr>
          <p:sp>
            <p:nvSpPr>
              <p:cNvPr id="82" name="Полилиния: фигура 81">
                <a:extLst>
                  <a:ext uri="{FF2B5EF4-FFF2-40B4-BE49-F238E27FC236}">
                    <a16:creationId xmlns:a16="http://schemas.microsoft.com/office/drawing/2014/main" id="{542CAA76-3DCE-4661-9267-C32ED8C6197E}"/>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83" name="Полилиния: фигура 82">
                <a:extLst>
                  <a:ext uri="{FF2B5EF4-FFF2-40B4-BE49-F238E27FC236}">
                    <a16:creationId xmlns:a16="http://schemas.microsoft.com/office/drawing/2014/main" id="{3B502A7E-E205-4D31-A5DC-C7E3D2815088}"/>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84" name="Полилиния: фигура 83">
                <a:extLst>
                  <a:ext uri="{FF2B5EF4-FFF2-40B4-BE49-F238E27FC236}">
                    <a16:creationId xmlns:a16="http://schemas.microsoft.com/office/drawing/2014/main" id="{CECE097E-52AB-454E-B3A5-692FD208C6D3}"/>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85" name="Полилиния: фигура 84">
                <a:extLst>
                  <a:ext uri="{FF2B5EF4-FFF2-40B4-BE49-F238E27FC236}">
                    <a16:creationId xmlns:a16="http://schemas.microsoft.com/office/drawing/2014/main" id="{D9B223D6-E891-4436-A555-A6F34D807F70}"/>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86" name="Полилиния: фигура 85">
                <a:extLst>
                  <a:ext uri="{FF2B5EF4-FFF2-40B4-BE49-F238E27FC236}">
                    <a16:creationId xmlns:a16="http://schemas.microsoft.com/office/drawing/2014/main" id="{44D9CCB9-8DC8-47F9-BAC0-05E002A18E6A}"/>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87" name="Полилиния: фигура 86">
                <a:extLst>
                  <a:ext uri="{FF2B5EF4-FFF2-40B4-BE49-F238E27FC236}">
                    <a16:creationId xmlns:a16="http://schemas.microsoft.com/office/drawing/2014/main" id="{D7F35B7A-102D-4079-9BCC-EBB86EBC0672}"/>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88" name="Полилиния: фигура 87">
                <a:extLst>
                  <a:ext uri="{FF2B5EF4-FFF2-40B4-BE49-F238E27FC236}">
                    <a16:creationId xmlns:a16="http://schemas.microsoft.com/office/drawing/2014/main" id="{0A8F9A32-F863-4604-BD63-B841D7FB64F1}"/>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89" name="Полилиния: фигура 88">
                <a:extLst>
                  <a:ext uri="{FF2B5EF4-FFF2-40B4-BE49-F238E27FC236}">
                    <a16:creationId xmlns:a16="http://schemas.microsoft.com/office/drawing/2014/main" id="{9245E941-47A6-4706-B1F5-B95F82387B76}"/>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90" name="Полилиния: фигура 89">
                <a:extLst>
                  <a:ext uri="{FF2B5EF4-FFF2-40B4-BE49-F238E27FC236}">
                    <a16:creationId xmlns:a16="http://schemas.microsoft.com/office/drawing/2014/main" id="{A4E79ACD-89A7-4A0C-97C3-E86BD68DB101}"/>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91" name="Полилиния: фигура 90">
                <a:extLst>
                  <a:ext uri="{FF2B5EF4-FFF2-40B4-BE49-F238E27FC236}">
                    <a16:creationId xmlns:a16="http://schemas.microsoft.com/office/drawing/2014/main" id="{A1AA4465-A09E-4553-9A01-AB8D65F65C83}"/>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92" name="Полилиния: фигура 91">
                <a:extLst>
                  <a:ext uri="{FF2B5EF4-FFF2-40B4-BE49-F238E27FC236}">
                    <a16:creationId xmlns:a16="http://schemas.microsoft.com/office/drawing/2014/main" id="{07B56CFD-D9EE-47BF-9C3D-EE34A3583A73}"/>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93" name="Полилиния: фигура 92">
                <a:extLst>
                  <a:ext uri="{FF2B5EF4-FFF2-40B4-BE49-F238E27FC236}">
                    <a16:creationId xmlns:a16="http://schemas.microsoft.com/office/drawing/2014/main" id="{5882EB76-3433-448A-B6A2-5A7F5A460FB4}"/>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94" name="Полилиния: фигура 93">
                <a:extLst>
                  <a:ext uri="{FF2B5EF4-FFF2-40B4-BE49-F238E27FC236}">
                    <a16:creationId xmlns:a16="http://schemas.microsoft.com/office/drawing/2014/main" id="{0CC22BCF-399F-4C00-BB1B-83DE1B846939}"/>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95" name="Полилиния: фигура 94">
                <a:extLst>
                  <a:ext uri="{FF2B5EF4-FFF2-40B4-BE49-F238E27FC236}">
                    <a16:creationId xmlns:a16="http://schemas.microsoft.com/office/drawing/2014/main" id="{2DB4262C-2856-4CD3-BB1C-41E6ECDD2354}"/>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96" name="Полилиния: фигура 95">
                <a:extLst>
                  <a:ext uri="{FF2B5EF4-FFF2-40B4-BE49-F238E27FC236}">
                    <a16:creationId xmlns:a16="http://schemas.microsoft.com/office/drawing/2014/main" id="{19D65C76-A092-41FD-ADB8-EB7F040990EE}"/>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97" name="Полилиния: фигура 96">
                <a:extLst>
                  <a:ext uri="{FF2B5EF4-FFF2-40B4-BE49-F238E27FC236}">
                    <a16:creationId xmlns:a16="http://schemas.microsoft.com/office/drawing/2014/main" id="{1A37A5BE-3877-4574-84F6-E01060CCA1C3}"/>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98" name="Полилиния: фигура 97">
                <a:extLst>
                  <a:ext uri="{FF2B5EF4-FFF2-40B4-BE49-F238E27FC236}">
                    <a16:creationId xmlns:a16="http://schemas.microsoft.com/office/drawing/2014/main" id="{5E9CF0FC-772F-4557-B3BC-DA3F7FF8D4AF}"/>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99" name="Полилиния: фигура 98">
                <a:extLst>
                  <a:ext uri="{FF2B5EF4-FFF2-40B4-BE49-F238E27FC236}">
                    <a16:creationId xmlns:a16="http://schemas.microsoft.com/office/drawing/2014/main" id="{27ABF1C0-34A7-4FE2-95C0-8EB0C4CAD212}"/>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100" name="Полилиния: фигура 99">
                <a:extLst>
                  <a:ext uri="{FF2B5EF4-FFF2-40B4-BE49-F238E27FC236}">
                    <a16:creationId xmlns:a16="http://schemas.microsoft.com/office/drawing/2014/main" id="{9B39EED0-63E3-4EB2-B077-F42249AB1FBA}"/>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101" name="Полилиния: фигура 100">
                <a:extLst>
                  <a:ext uri="{FF2B5EF4-FFF2-40B4-BE49-F238E27FC236}">
                    <a16:creationId xmlns:a16="http://schemas.microsoft.com/office/drawing/2014/main" id="{87C402AC-605B-45B6-996F-F708C4A6610B}"/>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102" name="Полилиния: фигура 101">
                <a:extLst>
                  <a:ext uri="{FF2B5EF4-FFF2-40B4-BE49-F238E27FC236}">
                    <a16:creationId xmlns:a16="http://schemas.microsoft.com/office/drawing/2014/main" id="{EFF7342F-46F4-46D6-8682-BCBA3D43EEAE}"/>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103" name="Полилиния: фигура 102">
                <a:extLst>
                  <a:ext uri="{FF2B5EF4-FFF2-40B4-BE49-F238E27FC236}">
                    <a16:creationId xmlns:a16="http://schemas.microsoft.com/office/drawing/2014/main" id="{BDD9DFA7-E50A-49C5-89DA-B54516233172}"/>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11689545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контакты_3">
    <p:spTree>
      <p:nvGrpSpPr>
        <p:cNvPr id="1" name=""/>
        <p:cNvGrpSpPr/>
        <p:nvPr/>
      </p:nvGrpSpPr>
      <p:grpSpPr>
        <a:xfrm>
          <a:off x="0" y="0"/>
          <a:ext cx="0" cy="0"/>
          <a:chOff x="0" y="0"/>
          <a:chExt cx="0" cy="0"/>
        </a:xfrm>
      </p:grpSpPr>
      <p:sp>
        <p:nvSpPr>
          <p:cNvPr id="72" name="Текст 4">
            <a:extLst>
              <a:ext uri="{FF2B5EF4-FFF2-40B4-BE49-F238E27FC236}">
                <a16:creationId xmlns:a16="http://schemas.microsoft.com/office/drawing/2014/main" id="{5EEB0190-1C0B-44B5-92B0-18DF198B2C91}"/>
              </a:ext>
            </a:extLst>
          </p:cNvPr>
          <p:cNvSpPr>
            <a:spLocks noGrp="1"/>
          </p:cNvSpPr>
          <p:nvPr>
            <p:ph type="body" sz="quarter" idx="22" hasCustomPrompt="1"/>
          </p:nvPr>
        </p:nvSpPr>
        <p:spPr>
          <a:xfrm>
            <a:off x="423753" y="5156611"/>
            <a:ext cx="3202839" cy="540654"/>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Ваш менеджер</a:t>
            </a:r>
            <a:br>
              <a:rPr lang="ru-RU" sz="1587" dirty="0"/>
            </a:br>
            <a:r>
              <a:rPr lang="ru-RU" sz="1587" dirty="0"/>
              <a:t>Инна Иванова</a:t>
            </a:r>
          </a:p>
        </p:txBody>
      </p:sp>
      <p:sp>
        <p:nvSpPr>
          <p:cNvPr id="73" name="Текст 4">
            <a:extLst>
              <a:ext uri="{FF2B5EF4-FFF2-40B4-BE49-F238E27FC236}">
                <a16:creationId xmlns:a16="http://schemas.microsoft.com/office/drawing/2014/main" id="{2BD9721E-D67D-4D9D-ADF8-8572240F79B9}"/>
              </a:ext>
            </a:extLst>
          </p:cNvPr>
          <p:cNvSpPr>
            <a:spLocks noGrp="1"/>
          </p:cNvSpPr>
          <p:nvPr>
            <p:ph type="body" sz="quarter" idx="23" hasCustomPrompt="1"/>
          </p:nvPr>
        </p:nvSpPr>
        <p:spPr>
          <a:xfrm>
            <a:off x="423753" y="5771962"/>
            <a:ext cx="3202839" cy="399677"/>
          </a:xfrm>
          <a:prstGeom prst="rect">
            <a:avLst/>
          </a:prstGeom>
        </p:spPr>
        <p:txBody>
          <a:bodyPr lIns="0" tIns="0" rIns="0" bIns="0"/>
          <a:lstStyle>
            <a:lvl1pPr>
              <a:lnSpc>
                <a:spcPts val="1851"/>
              </a:lnSpc>
              <a:spcBef>
                <a:spcPts val="0"/>
              </a:spcBef>
              <a:defRPr sz="1587" b="0">
                <a:solidFill>
                  <a:schemeClr val="tx1"/>
                </a:solidFill>
                <a:latin typeface="+mn-lt"/>
              </a:defRPr>
            </a:lvl1pPr>
          </a:lstStyle>
          <a:p>
            <a:pPr algn="l"/>
            <a:r>
              <a:rPr lang="ru-RU" sz="1587" dirty="0"/>
              <a:t>8 (900) 000-00-00</a:t>
            </a:r>
            <a:br>
              <a:rPr lang="ru-RU" sz="1587" dirty="0"/>
            </a:br>
            <a:r>
              <a:rPr lang="en-US" sz="1587" dirty="0"/>
              <a:t>mail@rt.ru</a:t>
            </a:r>
            <a:endParaRPr lang="ru-RU" sz="1587" dirty="0"/>
          </a:p>
          <a:p>
            <a:pPr algn="l"/>
            <a:endParaRPr lang="ru-RU" sz="1587" dirty="0"/>
          </a:p>
        </p:txBody>
      </p:sp>
      <p:sp>
        <p:nvSpPr>
          <p:cNvPr id="48" name="Текст 22">
            <a:extLst>
              <a:ext uri="{FF2B5EF4-FFF2-40B4-BE49-F238E27FC236}">
                <a16:creationId xmlns:a16="http://schemas.microsoft.com/office/drawing/2014/main" id="{C8DE6A77-6880-4607-8652-D16D372B5844}"/>
              </a:ext>
            </a:extLst>
          </p:cNvPr>
          <p:cNvSpPr>
            <a:spLocks noGrp="1"/>
          </p:cNvSpPr>
          <p:nvPr>
            <p:ph type="body" sz="quarter" idx="14" hasCustomPrompt="1"/>
          </p:nvPr>
        </p:nvSpPr>
        <p:spPr>
          <a:xfrm>
            <a:off x="417514" y="2481063"/>
            <a:ext cx="3781586" cy="1242466"/>
          </a:xfrm>
          <a:prstGeom prst="rect">
            <a:avLst/>
          </a:prstGeom>
          <a:noFill/>
        </p:spPr>
        <p:txBody>
          <a:bodyPr wrap="none" lIns="0" tIns="108000" rIns="108000" bIns="0">
            <a:spAutoFit/>
          </a:bodyPr>
          <a:lstStyle>
            <a:lvl1pPr>
              <a:lnSpc>
                <a:spcPts val="4408"/>
              </a:lnSpc>
              <a:spcBef>
                <a:spcPts val="0"/>
              </a:spcBef>
              <a:defRPr sz="4055" b="0">
                <a:solidFill>
                  <a:schemeClr val="tx1"/>
                </a:solidFill>
                <a:latin typeface="+mj-lt"/>
              </a:defRPr>
            </a:lvl1pPr>
          </a:lstStyle>
          <a:p>
            <a:pPr lvl="0"/>
            <a:r>
              <a:rPr lang="ru-RU" dirty="0"/>
              <a:t>С уважением</a:t>
            </a:r>
            <a:br>
              <a:rPr lang="ru-RU" dirty="0"/>
            </a:br>
            <a:r>
              <a:rPr lang="ru-RU" dirty="0"/>
              <a:t>к вашему делу</a:t>
            </a:r>
          </a:p>
        </p:txBody>
      </p:sp>
      <p:grpSp>
        <p:nvGrpSpPr>
          <p:cNvPr id="3" name="Рисунок 1">
            <a:extLst>
              <a:ext uri="{FF2B5EF4-FFF2-40B4-BE49-F238E27FC236}">
                <a16:creationId xmlns:a16="http://schemas.microsoft.com/office/drawing/2014/main" id="{70FAB5A0-71AB-4AA7-8846-821D9B1787C5}"/>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70FAB5A0-71AB-4AA7-8846-821D9B1787C5}"/>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8AB77C21-9B93-4EEA-BB88-C3E68F633725}"/>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3E8AFC6D-0FFC-4C46-A530-06979C65C9E2}"/>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91498783-858D-4EF7-9337-8AD525CA6ED5}"/>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87308D26-AF0B-447F-8502-0FC1B28F188C}"/>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82C88651-4E0B-4E12-9526-7A3DC5F971A1}"/>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9071BE21-43E0-4DF1-8E75-F868DC924C9A}"/>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C15EE4A6-7BD2-4F1E-8C09-26A188B57DA4}"/>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A1C47667-2A96-4DD6-81DC-DC6D402347CC}"/>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63A7051D-553E-4EDC-AAA8-3F095093B65B}"/>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F757B798-7947-4173-BEF9-A2B4B2A4B176}"/>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70FAB5A0-71AB-4AA7-8846-821D9B1787C5}"/>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FA7094DC-22D4-469F-8494-8D1AACC01D39}"/>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D695C9BB-1124-4240-B241-F09BEF24342B}"/>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49" name="Рисунок 57">
            <a:extLst>
              <a:ext uri="{FF2B5EF4-FFF2-40B4-BE49-F238E27FC236}">
                <a16:creationId xmlns:a16="http://schemas.microsoft.com/office/drawing/2014/main" id="{A5312A1B-14E4-4FBA-8ADD-5008F83EC692}"/>
              </a:ext>
            </a:extLst>
          </p:cNvPr>
          <p:cNvGrpSpPr/>
          <p:nvPr userDrawn="1"/>
        </p:nvGrpSpPr>
        <p:grpSpPr>
          <a:xfrm>
            <a:off x="8136198" y="3576598"/>
            <a:ext cx="4055802" cy="3281403"/>
            <a:chOff x="9229500" y="4053477"/>
            <a:chExt cx="4600800" cy="3718923"/>
          </a:xfrm>
        </p:grpSpPr>
        <p:sp>
          <p:nvSpPr>
            <p:cNvPr id="50" name="Полилиния: фигура 49">
              <a:extLst>
                <a:ext uri="{FF2B5EF4-FFF2-40B4-BE49-F238E27FC236}">
                  <a16:creationId xmlns:a16="http://schemas.microsoft.com/office/drawing/2014/main" id="{4ADC157A-C038-45C9-9D7E-879D59B484FD}"/>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51" name="Полилиния: фигура 50">
              <a:extLst>
                <a:ext uri="{FF2B5EF4-FFF2-40B4-BE49-F238E27FC236}">
                  <a16:creationId xmlns:a16="http://schemas.microsoft.com/office/drawing/2014/main" id="{2B2F4831-4C70-4227-8EB4-7066CCF515BC}"/>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52" name="Рисунок 57">
              <a:extLst>
                <a:ext uri="{FF2B5EF4-FFF2-40B4-BE49-F238E27FC236}">
                  <a16:creationId xmlns:a16="http://schemas.microsoft.com/office/drawing/2014/main" id="{A933FDD1-B45B-40ED-AB5B-67607803873F}"/>
                </a:ext>
              </a:extLst>
            </p:cNvPr>
            <p:cNvGrpSpPr/>
            <p:nvPr/>
          </p:nvGrpSpPr>
          <p:grpSpPr>
            <a:xfrm>
              <a:off x="11333699" y="6786611"/>
              <a:ext cx="2054294" cy="554420"/>
              <a:chOff x="11333699" y="6786611"/>
              <a:chExt cx="2054294" cy="554420"/>
            </a:xfrm>
            <a:solidFill>
              <a:srgbClr val="FFFFFF"/>
            </a:solidFill>
          </p:grpSpPr>
          <p:sp>
            <p:nvSpPr>
              <p:cNvPr id="53" name="Полилиния: фигура 52">
                <a:extLst>
                  <a:ext uri="{FF2B5EF4-FFF2-40B4-BE49-F238E27FC236}">
                    <a16:creationId xmlns:a16="http://schemas.microsoft.com/office/drawing/2014/main" id="{D7845D97-8D5A-40DA-BE24-9D9A9F6D5404}"/>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54" name="Полилиния: фигура 53">
                <a:extLst>
                  <a:ext uri="{FF2B5EF4-FFF2-40B4-BE49-F238E27FC236}">
                    <a16:creationId xmlns:a16="http://schemas.microsoft.com/office/drawing/2014/main" id="{EF151728-DE3F-4A99-8058-5424EC0F5825}"/>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55" name="Полилиния: фигура 54">
                <a:extLst>
                  <a:ext uri="{FF2B5EF4-FFF2-40B4-BE49-F238E27FC236}">
                    <a16:creationId xmlns:a16="http://schemas.microsoft.com/office/drawing/2014/main" id="{84E65ECB-E1D5-4B5B-9A00-B664E2B39BCF}"/>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56" name="Полилиния: фигура 55">
                <a:extLst>
                  <a:ext uri="{FF2B5EF4-FFF2-40B4-BE49-F238E27FC236}">
                    <a16:creationId xmlns:a16="http://schemas.microsoft.com/office/drawing/2014/main" id="{09617DCE-AB42-4A40-8AFB-FC67D373B591}"/>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57" name="Полилиния: фигура 56">
                <a:extLst>
                  <a:ext uri="{FF2B5EF4-FFF2-40B4-BE49-F238E27FC236}">
                    <a16:creationId xmlns:a16="http://schemas.microsoft.com/office/drawing/2014/main" id="{5F905FE8-66E6-4DC6-9276-75937D5F59C7}"/>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58" name="Полилиния: фигура 57">
                <a:extLst>
                  <a:ext uri="{FF2B5EF4-FFF2-40B4-BE49-F238E27FC236}">
                    <a16:creationId xmlns:a16="http://schemas.microsoft.com/office/drawing/2014/main" id="{D7A61077-1F5A-413A-AE7E-EAC460A1EB4D}"/>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59" name="Полилиния: фигура 58">
                <a:extLst>
                  <a:ext uri="{FF2B5EF4-FFF2-40B4-BE49-F238E27FC236}">
                    <a16:creationId xmlns:a16="http://schemas.microsoft.com/office/drawing/2014/main" id="{6D0FB866-7787-499D-A7FE-2AF656B433B4}"/>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0" name="Полилиния: фигура 59">
                <a:extLst>
                  <a:ext uri="{FF2B5EF4-FFF2-40B4-BE49-F238E27FC236}">
                    <a16:creationId xmlns:a16="http://schemas.microsoft.com/office/drawing/2014/main" id="{D8A7CD9B-E09C-477D-A216-58152FCB8183}"/>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1" name="Полилиния: фигура 60">
                <a:extLst>
                  <a:ext uri="{FF2B5EF4-FFF2-40B4-BE49-F238E27FC236}">
                    <a16:creationId xmlns:a16="http://schemas.microsoft.com/office/drawing/2014/main" id="{E3A33E41-E1E2-4F56-B598-AE116B601316}"/>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62" name="Полилиния: фигура 61">
                <a:extLst>
                  <a:ext uri="{FF2B5EF4-FFF2-40B4-BE49-F238E27FC236}">
                    <a16:creationId xmlns:a16="http://schemas.microsoft.com/office/drawing/2014/main" id="{A2E23E4C-64DB-41C3-B64E-D41066BC5821}"/>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3" name="Полилиния: фигура 62">
                <a:extLst>
                  <a:ext uri="{FF2B5EF4-FFF2-40B4-BE49-F238E27FC236}">
                    <a16:creationId xmlns:a16="http://schemas.microsoft.com/office/drawing/2014/main" id="{03E84062-D03C-4E55-940A-C97C1D27B121}"/>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64" name="Полилиния: фигура 63">
                <a:extLst>
                  <a:ext uri="{FF2B5EF4-FFF2-40B4-BE49-F238E27FC236}">
                    <a16:creationId xmlns:a16="http://schemas.microsoft.com/office/drawing/2014/main" id="{C113395A-3C12-4886-AFE8-C6E7CBFAA38E}"/>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5" name="Полилиния: фигура 64">
                <a:extLst>
                  <a:ext uri="{FF2B5EF4-FFF2-40B4-BE49-F238E27FC236}">
                    <a16:creationId xmlns:a16="http://schemas.microsoft.com/office/drawing/2014/main" id="{5ECD317B-1B4C-42BC-8BF2-AE427282EC09}"/>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66" name="Полилиния: фигура 65">
                <a:extLst>
                  <a:ext uri="{FF2B5EF4-FFF2-40B4-BE49-F238E27FC236}">
                    <a16:creationId xmlns:a16="http://schemas.microsoft.com/office/drawing/2014/main" id="{57F9AC2F-76D7-414A-A4CC-F683BB6FEC33}"/>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67" name="Полилиния: фигура 66">
                <a:extLst>
                  <a:ext uri="{FF2B5EF4-FFF2-40B4-BE49-F238E27FC236}">
                    <a16:creationId xmlns:a16="http://schemas.microsoft.com/office/drawing/2014/main" id="{D7635451-368E-4725-AC0B-BD9E9A4CB000}"/>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68" name="Полилиния: фигура 67">
                <a:extLst>
                  <a:ext uri="{FF2B5EF4-FFF2-40B4-BE49-F238E27FC236}">
                    <a16:creationId xmlns:a16="http://schemas.microsoft.com/office/drawing/2014/main" id="{7BB0643D-3A58-4451-8A5A-8B5E82532451}"/>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69" name="Полилиния: фигура 68">
                <a:extLst>
                  <a:ext uri="{FF2B5EF4-FFF2-40B4-BE49-F238E27FC236}">
                    <a16:creationId xmlns:a16="http://schemas.microsoft.com/office/drawing/2014/main" id="{B9B60D5A-0AB9-4458-8245-F53F8AD68E2E}"/>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70" name="Полилиния: фигура 69">
                <a:extLst>
                  <a:ext uri="{FF2B5EF4-FFF2-40B4-BE49-F238E27FC236}">
                    <a16:creationId xmlns:a16="http://schemas.microsoft.com/office/drawing/2014/main" id="{A5B46944-C7E2-4CDD-8C56-734D3F297B0A}"/>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71" name="Полилиния: фигура 70">
                <a:extLst>
                  <a:ext uri="{FF2B5EF4-FFF2-40B4-BE49-F238E27FC236}">
                    <a16:creationId xmlns:a16="http://schemas.microsoft.com/office/drawing/2014/main" id="{A2DBB532-1724-4852-B0A6-0CF466280363}"/>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74" name="Полилиния: фигура 73">
                <a:extLst>
                  <a:ext uri="{FF2B5EF4-FFF2-40B4-BE49-F238E27FC236}">
                    <a16:creationId xmlns:a16="http://schemas.microsoft.com/office/drawing/2014/main" id="{BD837A04-C565-4012-A352-9B5899CF64B6}"/>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75" name="Полилиния: фигура 74">
                <a:extLst>
                  <a:ext uri="{FF2B5EF4-FFF2-40B4-BE49-F238E27FC236}">
                    <a16:creationId xmlns:a16="http://schemas.microsoft.com/office/drawing/2014/main" id="{02EB8E3D-7FE4-4D8A-9E89-81BD5F216051}"/>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76" name="Полилиния: фигура 75">
                <a:extLst>
                  <a:ext uri="{FF2B5EF4-FFF2-40B4-BE49-F238E27FC236}">
                    <a16:creationId xmlns:a16="http://schemas.microsoft.com/office/drawing/2014/main" id="{294323A4-E707-40C0-9EDA-F387FB366CEC}"/>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25307931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контакты_2">
    <p:spTree>
      <p:nvGrpSpPr>
        <p:cNvPr id="1" name=""/>
        <p:cNvGrpSpPr/>
        <p:nvPr/>
      </p:nvGrpSpPr>
      <p:grpSpPr>
        <a:xfrm>
          <a:off x="0" y="0"/>
          <a:ext cx="0" cy="0"/>
          <a:chOff x="0" y="0"/>
          <a:chExt cx="0" cy="0"/>
        </a:xfrm>
      </p:grpSpPr>
      <p:sp>
        <p:nvSpPr>
          <p:cNvPr id="70" name="Текст 4">
            <a:extLst>
              <a:ext uri="{FF2B5EF4-FFF2-40B4-BE49-F238E27FC236}">
                <a16:creationId xmlns:a16="http://schemas.microsoft.com/office/drawing/2014/main" id="{AB912C9D-33A4-4BF2-AFE8-A15280C240AB}"/>
              </a:ext>
            </a:extLst>
          </p:cNvPr>
          <p:cNvSpPr>
            <a:spLocks noGrp="1"/>
          </p:cNvSpPr>
          <p:nvPr>
            <p:ph type="body" sz="quarter" idx="19" hasCustomPrompt="1"/>
          </p:nvPr>
        </p:nvSpPr>
        <p:spPr>
          <a:xfrm>
            <a:off x="417513" y="4679858"/>
            <a:ext cx="6122833" cy="486054"/>
          </a:xfrm>
          <a:prstGeom prst="rect">
            <a:avLst/>
          </a:prstGeom>
        </p:spPr>
        <p:txBody>
          <a:bodyPr lIns="0" tIns="0" rIns="0" bIns="0"/>
          <a:lstStyle>
            <a:lvl1pPr>
              <a:lnSpc>
                <a:spcPts val="1851"/>
              </a:lnSpc>
              <a:spcBef>
                <a:spcPts val="0"/>
              </a:spcBef>
              <a:defRPr sz="1587" b="0">
                <a:solidFill>
                  <a:schemeClr val="tx1"/>
                </a:solidFill>
                <a:latin typeface="+mn-lt"/>
              </a:defRPr>
            </a:lvl1pPr>
          </a:lstStyle>
          <a:p>
            <a:r>
              <a:rPr lang="ru-RU" sz="1587" dirty="0"/>
              <a:t>115172, Российская Федерация,</a:t>
            </a:r>
            <a:br>
              <a:rPr lang="en-US" sz="1587" dirty="0"/>
            </a:br>
            <a:r>
              <a:rPr lang="ru-RU" sz="1587" dirty="0"/>
              <a:t>Москва, ул. Гончарная, д. 30, стр.</a:t>
            </a:r>
          </a:p>
        </p:txBody>
      </p:sp>
      <p:sp>
        <p:nvSpPr>
          <p:cNvPr id="71" name="Текст 4">
            <a:extLst>
              <a:ext uri="{FF2B5EF4-FFF2-40B4-BE49-F238E27FC236}">
                <a16:creationId xmlns:a16="http://schemas.microsoft.com/office/drawing/2014/main" id="{525ADEB8-74B7-4EDB-9D29-6B27DF0F4D1A}"/>
              </a:ext>
            </a:extLst>
          </p:cNvPr>
          <p:cNvSpPr>
            <a:spLocks noGrp="1"/>
          </p:cNvSpPr>
          <p:nvPr>
            <p:ph type="body" sz="quarter" idx="20" hasCustomPrompt="1"/>
          </p:nvPr>
        </p:nvSpPr>
        <p:spPr>
          <a:xfrm>
            <a:off x="417514" y="5293658"/>
            <a:ext cx="6122833" cy="904875"/>
          </a:xfrm>
          <a:prstGeom prst="rect">
            <a:avLst/>
          </a:prstGeom>
        </p:spPr>
        <p:txBody>
          <a:bodyPr lIns="0" tIns="0" rIns="0" bIns="0"/>
          <a:lstStyle>
            <a:lvl1pPr>
              <a:lnSpc>
                <a:spcPts val="1851"/>
              </a:lnSpc>
              <a:spcBef>
                <a:spcPts val="0"/>
              </a:spcBef>
              <a:defRPr sz="1587" b="0">
                <a:solidFill>
                  <a:schemeClr val="tx1"/>
                </a:solidFill>
                <a:latin typeface="+mn-lt"/>
              </a:defRPr>
            </a:lvl1pPr>
          </a:lstStyle>
          <a:p>
            <a:r>
              <a:rPr lang="ru-RU" sz="1587" dirty="0"/>
              <a:t>Телефон: +7 (499) 999-82-83</a:t>
            </a:r>
            <a:br>
              <a:rPr lang="en-US" sz="1587" dirty="0"/>
            </a:br>
            <a:r>
              <a:rPr lang="ru-RU" sz="1587" dirty="0"/>
              <a:t>Факс: +7 (499) 999-82-22</a:t>
            </a:r>
            <a:br>
              <a:rPr lang="en-US" sz="1587" dirty="0"/>
            </a:br>
            <a:r>
              <a:rPr lang="ru-RU" sz="1587" dirty="0"/>
              <a:t>Электронная почта: </a:t>
            </a:r>
            <a:r>
              <a:rPr lang="ru-RU" sz="1587" dirty="0">
                <a:hlinkClick r:id="rId2">
                  <a:extLst>
                    <a:ext uri="{A12FA001-AC4F-418D-AE19-62706E023703}">
                      <ahyp:hlinkClr xmlns:ahyp="http://schemas.microsoft.com/office/drawing/2018/hyperlinkcolor" val="tx"/>
                    </a:ext>
                  </a:extLst>
                </a:hlinkClick>
              </a:rPr>
              <a:t>rostelecom@rt.ru</a:t>
            </a:r>
            <a:br>
              <a:rPr lang="en-US" sz="1587" dirty="0"/>
            </a:br>
            <a:r>
              <a:rPr lang="ru-RU" sz="1587" dirty="0"/>
              <a:t>Адрес для прессы: </a:t>
            </a:r>
            <a:r>
              <a:rPr lang="ru-RU" sz="1587" dirty="0">
                <a:hlinkClick r:id="rId3">
                  <a:extLst>
                    <a:ext uri="{A12FA001-AC4F-418D-AE19-62706E023703}">
                      <ahyp:hlinkClr xmlns:ahyp="http://schemas.microsoft.com/office/drawing/2018/hyperlinkcolor" val="tx"/>
                    </a:ext>
                  </a:extLst>
                </a:hlinkClick>
              </a:rPr>
              <a:t>pr@rt.ru</a:t>
            </a:r>
            <a:endParaRPr lang="ru-RU" sz="1587" dirty="0"/>
          </a:p>
        </p:txBody>
      </p:sp>
      <p:sp>
        <p:nvSpPr>
          <p:cNvPr id="49" name="Текст 22">
            <a:extLst>
              <a:ext uri="{FF2B5EF4-FFF2-40B4-BE49-F238E27FC236}">
                <a16:creationId xmlns:a16="http://schemas.microsoft.com/office/drawing/2014/main" id="{6B4C4C44-AB05-44AC-B63C-AB1EBD4200D1}"/>
              </a:ext>
            </a:extLst>
          </p:cNvPr>
          <p:cNvSpPr>
            <a:spLocks noGrp="1"/>
          </p:cNvSpPr>
          <p:nvPr>
            <p:ph type="body" sz="quarter" idx="14" hasCustomPrompt="1"/>
          </p:nvPr>
        </p:nvSpPr>
        <p:spPr>
          <a:xfrm>
            <a:off x="417514" y="2481063"/>
            <a:ext cx="3781586" cy="1242466"/>
          </a:xfrm>
          <a:prstGeom prst="rect">
            <a:avLst/>
          </a:prstGeom>
          <a:noFill/>
        </p:spPr>
        <p:txBody>
          <a:bodyPr wrap="none" lIns="0" tIns="108000" rIns="108000" bIns="0">
            <a:spAutoFit/>
          </a:bodyPr>
          <a:lstStyle>
            <a:lvl1pPr>
              <a:lnSpc>
                <a:spcPts val="4408"/>
              </a:lnSpc>
              <a:spcBef>
                <a:spcPts val="0"/>
              </a:spcBef>
              <a:defRPr sz="4055" b="0">
                <a:solidFill>
                  <a:schemeClr val="tx1"/>
                </a:solidFill>
                <a:latin typeface="+mj-lt"/>
              </a:defRPr>
            </a:lvl1pPr>
          </a:lstStyle>
          <a:p>
            <a:pPr lvl="0"/>
            <a:r>
              <a:rPr lang="ru-RU" dirty="0"/>
              <a:t>С уважением</a:t>
            </a:r>
            <a:br>
              <a:rPr lang="ru-RU" dirty="0"/>
            </a:br>
            <a:r>
              <a:rPr lang="ru-RU" dirty="0"/>
              <a:t>к вашему делу</a:t>
            </a:r>
          </a:p>
        </p:txBody>
      </p:sp>
      <p:grpSp>
        <p:nvGrpSpPr>
          <p:cNvPr id="3" name="Рисунок 1">
            <a:extLst>
              <a:ext uri="{FF2B5EF4-FFF2-40B4-BE49-F238E27FC236}">
                <a16:creationId xmlns:a16="http://schemas.microsoft.com/office/drawing/2014/main" id="{70FAB5A0-71AB-4AA7-8846-821D9B1787C5}"/>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70FAB5A0-71AB-4AA7-8846-821D9B1787C5}"/>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DAA75C33-8D5F-4239-995A-6C38EEE58C6E}"/>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3E28C639-B8D1-47BF-B0F1-995145066074}"/>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B4443EC2-A8D6-4327-91FB-FDB8AF4B13EB}"/>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E1EC6444-8F3F-457D-A2DF-42BD1CC49439}"/>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7F990E55-81BC-4FE0-8D2C-6764E352EBAB}"/>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0CC19760-0822-4B49-801D-92648589BC93}"/>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D2747985-1F4A-4B53-B398-DF8ED8111452}"/>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1F0061B8-5B61-474D-8A79-E681F318D1C9}"/>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31E7C212-BAA8-41C0-B209-BE7F3F96A1AA}"/>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86FD2C03-45A5-4FC0-B67A-E07FFC9BB55A}"/>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70FAB5A0-71AB-4AA7-8846-821D9B1787C5}"/>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1057A06E-C9E8-4B17-B397-ABDA4685D03E}"/>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49AC947C-0F71-42E7-B659-CDBEFF7E632C}"/>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48" name="Рисунок 57">
            <a:extLst>
              <a:ext uri="{FF2B5EF4-FFF2-40B4-BE49-F238E27FC236}">
                <a16:creationId xmlns:a16="http://schemas.microsoft.com/office/drawing/2014/main" id="{692F1B6F-4C5C-48F5-9647-2C568C52A16F}"/>
              </a:ext>
            </a:extLst>
          </p:cNvPr>
          <p:cNvGrpSpPr/>
          <p:nvPr userDrawn="1"/>
        </p:nvGrpSpPr>
        <p:grpSpPr>
          <a:xfrm>
            <a:off x="8136198" y="3576598"/>
            <a:ext cx="4055802" cy="3281403"/>
            <a:chOff x="9229500" y="4053477"/>
            <a:chExt cx="4600800" cy="3718923"/>
          </a:xfrm>
        </p:grpSpPr>
        <p:sp>
          <p:nvSpPr>
            <p:cNvPr id="50" name="Полилиния: фигура 49">
              <a:extLst>
                <a:ext uri="{FF2B5EF4-FFF2-40B4-BE49-F238E27FC236}">
                  <a16:creationId xmlns:a16="http://schemas.microsoft.com/office/drawing/2014/main" id="{77602831-E0ED-435A-8B1F-4E63147E2AC7}"/>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51" name="Полилиния: фигура 50">
              <a:extLst>
                <a:ext uri="{FF2B5EF4-FFF2-40B4-BE49-F238E27FC236}">
                  <a16:creationId xmlns:a16="http://schemas.microsoft.com/office/drawing/2014/main" id="{2545C9BD-AAE9-411A-B3FC-313D68D32E24}"/>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52" name="Рисунок 57">
              <a:extLst>
                <a:ext uri="{FF2B5EF4-FFF2-40B4-BE49-F238E27FC236}">
                  <a16:creationId xmlns:a16="http://schemas.microsoft.com/office/drawing/2014/main" id="{9C88424F-8BD8-4053-93EF-80B45CC64002}"/>
                </a:ext>
              </a:extLst>
            </p:cNvPr>
            <p:cNvGrpSpPr/>
            <p:nvPr/>
          </p:nvGrpSpPr>
          <p:grpSpPr>
            <a:xfrm>
              <a:off x="11333699" y="6786611"/>
              <a:ext cx="2054294" cy="554420"/>
              <a:chOff x="11333699" y="6786611"/>
              <a:chExt cx="2054294" cy="554420"/>
            </a:xfrm>
            <a:solidFill>
              <a:srgbClr val="FFFFFF"/>
            </a:solidFill>
          </p:grpSpPr>
          <p:sp>
            <p:nvSpPr>
              <p:cNvPr id="53" name="Полилиния: фигура 52">
                <a:extLst>
                  <a:ext uri="{FF2B5EF4-FFF2-40B4-BE49-F238E27FC236}">
                    <a16:creationId xmlns:a16="http://schemas.microsoft.com/office/drawing/2014/main" id="{E6DED3D8-A16D-4FD4-A7AB-13FC2BE14C66}"/>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54" name="Полилиния: фигура 53">
                <a:extLst>
                  <a:ext uri="{FF2B5EF4-FFF2-40B4-BE49-F238E27FC236}">
                    <a16:creationId xmlns:a16="http://schemas.microsoft.com/office/drawing/2014/main" id="{EFBE7B26-3AE8-438A-9F55-D3C329AFC125}"/>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55" name="Полилиния: фигура 54">
                <a:extLst>
                  <a:ext uri="{FF2B5EF4-FFF2-40B4-BE49-F238E27FC236}">
                    <a16:creationId xmlns:a16="http://schemas.microsoft.com/office/drawing/2014/main" id="{149C24EE-A8D3-460C-9EC6-262ED7C7F0C7}"/>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56" name="Полилиния: фигура 55">
                <a:extLst>
                  <a:ext uri="{FF2B5EF4-FFF2-40B4-BE49-F238E27FC236}">
                    <a16:creationId xmlns:a16="http://schemas.microsoft.com/office/drawing/2014/main" id="{D69BE875-ACEB-43B7-AAC3-BA9380BBE8B5}"/>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57" name="Полилиния: фигура 56">
                <a:extLst>
                  <a:ext uri="{FF2B5EF4-FFF2-40B4-BE49-F238E27FC236}">
                    <a16:creationId xmlns:a16="http://schemas.microsoft.com/office/drawing/2014/main" id="{0BA314ED-A081-4E15-B8A3-8BA0EE9A3A79}"/>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58" name="Полилиния: фигура 57">
                <a:extLst>
                  <a:ext uri="{FF2B5EF4-FFF2-40B4-BE49-F238E27FC236}">
                    <a16:creationId xmlns:a16="http://schemas.microsoft.com/office/drawing/2014/main" id="{01436FA5-43D1-4173-B81A-1FEC0A07FDC7}"/>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59" name="Полилиния: фигура 58">
                <a:extLst>
                  <a:ext uri="{FF2B5EF4-FFF2-40B4-BE49-F238E27FC236}">
                    <a16:creationId xmlns:a16="http://schemas.microsoft.com/office/drawing/2014/main" id="{2DF8F55A-6B88-45FA-8919-AD6D79F0DBF2}"/>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0" name="Полилиния: фигура 59">
                <a:extLst>
                  <a:ext uri="{FF2B5EF4-FFF2-40B4-BE49-F238E27FC236}">
                    <a16:creationId xmlns:a16="http://schemas.microsoft.com/office/drawing/2014/main" id="{E64324DE-977A-47B2-84EB-58A6A94DE301}"/>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1" name="Полилиния: фигура 60">
                <a:extLst>
                  <a:ext uri="{FF2B5EF4-FFF2-40B4-BE49-F238E27FC236}">
                    <a16:creationId xmlns:a16="http://schemas.microsoft.com/office/drawing/2014/main" id="{172D2B0A-B6A7-46C4-9BD2-BFA43877BAEF}"/>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62" name="Полилиния: фигура 61">
                <a:extLst>
                  <a:ext uri="{FF2B5EF4-FFF2-40B4-BE49-F238E27FC236}">
                    <a16:creationId xmlns:a16="http://schemas.microsoft.com/office/drawing/2014/main" id="{B70AE1CD-EC7B-4598-B45C-88EE944C018E}"/>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63" name="Полилиния: фигура 62">
                <a:extLst>
                  <a:ext uri="{FF2B5EF4-FFF2-40B4-BE49-F238E27FC236}">
                    <a16:creationId xmlns:a16="http://schemas.microsoft.com/office/drawing/2014/main" id="{79624786-D5E5-4EB6-BF99-2510AB7FB807}"/>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64" name="Полилиния: фигура 63">
                <a:extLst>
                  <a:ext uri="{FF2B5EF4-FFF2-40B4-BE49-F238E27FC236}">
                    <a16:creationId xmlns:a16="http://schemas.microsoft.com/office/drawing/2014/main" id="{3D751F75-3E46-4688-B44A-A66D756F359E}"/>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65" name="Полилиния: фигура 64">
                <a:extLst>
                  <a:ext uri="{FF2B5EF4-FFF2-40B4-BE49-F238E27FC236}">
                    <a16:creationId xmlns:a16="http://schemas.microsoft.com/office/drawing/2014/main" id="{865E2FCC-4D53-4658-9D85-BE25F09938C7}"/>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66" name="Полилиния: фигура 65">
                <a:extLst>
                  <a:ext uri="{FF2B5EF4-FFF2-40B4-BE49-F238E27FC236}">
                    <a16:creationId xmlns:a16="http://schemas.microsoft.com/office/drawing/2014/main" id="{ABE365DB-327C-4E34-A4EE-4861051FD388}"/>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67" name="Полилиния: фигура 66">
                <a:extLst>
                  <a:ext uri="{FF2B5EF4-FFF2-40B4-BE49-F238E27FC236}">
                    <a16:creationId xmlns:a16="http://schemas.microsoft.com/office/drawing/2014/main" id="{988E6428-F7EE-4D45-AD44-2F719CFA7E07}"/>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68" name="Полилиния: фигура 67">
                <a:extLst>
                  <a:ext uri="{FF2B5EF4-FFF2-40B4-BE49-F238E27FC236}">
                    <a16:creationId xmlns:a16="http://schemas.microsoft.com/office/drawing/2014/main" id="{80D7720D-5CCB-4C79-9F54-48D47FE8B4BA}"/>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69" name="Полилиния: фигура 68">
                <a:extLst>
                  <a:ext uri="{FF2B5EF4-FFF2-40B4-BE49-F238E27FC236}">
                    <a16:creationId xmlns:a16="http://schemas.microsoft.com/office/drawing/2014/main" id="{9BDB3807-0D6E-4433-91B4-F9BAE5F8C131}"/>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72" name="Полилиния: фигура 71">
                <a:extLst>
                  <a:ext uri="{FF2B5EF4-FFF2-40B4-BE49-F238E27FC236}">
                    <a16:creationId xmlns:a16="http://schemas.microsoft.com/office/drawing/2014/main" id="{DF49A586-84E4-4DE9-A6C2-5FAB46360795}"/>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73" name="Полилиния: фигура 72">
                <a:extLst>
                  <a:ext uri="{FF2B5EF4-FFF2-40B4-BE49-F238E27FC236}">
                    <a16:creationId xmlns:a16="http://schemas.microsoft.com/office/drawing/2014/main" id="{C34CF262-B843-4B3C-B092-F68BE4947B60}"/>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74" name="Полилиния: фигура 73">
                <a:extLst>
                  <a:ext uri="{FF2B5EF4-FFF2-40B4-BE49-F238E27FC236}">
                    <a16:creationId xmlns:a16="http://schemas.microsoft.com/office/drawing/2014/main" id="{790C8533-F936-483A-9443-A3118B5CDFFA}"/>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75" name="Полилиния: фигура 74">
                <a:extLst>
                  <a:ext uri="{FF2B5EF4-FFF2-40B4-BE49-F238E27FC236}">
                    <a16:creationId xmlns:a16="http://schemas.microsoft.com/office/drawing/2014/main" id="{1C863F7F-9941-447A-AF15-61C7774FEABD}"/>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76" name="Полилиния: фигура 75">
                <a:extLst>
                  <a:ext uri="{FF2B5EF4-FFF2-40B4-BE49-F238E27FC236}">
                    <a16:creationId xmlns:a16="http://schemas.microsoft.com/office/drawing/2014/main" id="{3134F649-3321-404F-8870-7746D1CBE131}"/>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19274139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контакты_4">
    <p:spTree>
      <p:nvGrpSpPr>
        <p:cNvPr id="1" name=""/>
        <p:cNvGrpSpPr/>
        <p:nvPr/>
      </p:nvGrpSpPr>
      <p:grpSpPr>
        <a:xfrm>
          <a:off x="0" y="0"/>
          <a:ext cx="0" cy="0"/>
          <a:chOff x="0" y="0"/>
          <a:chExt cx="0" cy="0"/>
        </a:xfrm>
      </p:grpSpPr>
      <p:sp>
        <p:nvSpPr>
          <p:cNvPr id="49" name="Текст 22">
            <a:extLst>
              <a:ext uri="{FF2B5EF4-FFF2-40B4-BE49-F238E27FC236}">
                <a16:creationId xmlns:a16="http://schemas.microsoft.com/office/drawing/2014/main" id="{9C039501-9FA3-4827-8BD0-0538498113B6}"/>
              </a:ext>
            </a:extLst>
          </p:cNvPr>
          <p:cNvSpPr>
            <a:spLocks noGrp="1"/>
          </p:cNvSpPr>
          <p:nvPr>
            <p:ph type="body" sz="quarter" idx="14" hasCustomPrompt="1"/>
          </p:nvPr>
        </p:nvSpPr>
        <p:spPr>
          <a:xfrm>
            <a:off x="417514" y="2481063"/>
            <a:ext cx="3781586" cy="1242466"/>
          </a:xfrm>
          <a:prstGeom prst="rect">
            <a:avLst/>
          </a:prstGeom>
          <a:noFill/>
        </p:spPr>
        <p:txBody>
          <a:bodyPr wrap="none" lIns="0" tIns="108000" rIns="108000" bIns="0">
            <a:spAutoFit/>
          </a:bodyPr>
          <a:lstStyle>
            <a:lvl1pPr>
              <a:lnSpc>
                <a:spcPts val="4408"/>
              </a:lnSpc>
              <a:spcBef>
                <a:spcPts val="0"/>
              </a:spcBef>
              <a:defRPr sz="4055" b="0">
                <a:solidFill>
                  <a:schemeClr val="tx1"/>
                </a:solidFill>
                <a:latin typeface="+mj-lt"/>
              </a:defRPr>
            </a:lvl1pPr>
          </a:lstStyle>
          <a:p>
            <a:pPr lvl="0"/>
            <a:r>
              <a:rPr lang="ru-RU" dirty="0"/>
              <a:t>С уважением</a:t>
            </a:r>
            <a:br>
              <a:rPr lang="ru-RU" dirty="0"/>
            </a:br>
            <a:r>
              <a:rPr lang="ru-RU" dirty="0"/>
              <a:t>к вашему делу</a:t>
            </a:r>
          </a:p>
        </p:txBody>
      </p:sp>
      <p:grpSp>
        <p:nvGrpSpPr>
          <p:cNvPr id="3" name="Рисунок 1">
            <a:extLst>
              <a:ext uri="{FF2B5EF4-FFF2-40B4-BE49-F238E27FC236}">
                <a16:creationId xmlns:a16="http://schemas.microsoft.com/office/drawing/2014/main" id="{70FAB5A0-71AB-4AA7-8846-821D9B1787C5}"/>
              </a:ext>
            </a:extLst>
          </p:cNvPr>
          <p:cNvGrpSpPr/>
          <p:nvPr/>
        </p:nvGrpSpPr>
        <p:grpSpPr>
          <a:xfrm>
            <a:off x="417538" y="418821"/>
            <a:ext cx="3319209" cy="845606"/>
            <a:chOff x="473645" y="474663"/>
            <a:chExt cx="3765228" cy="958353"/>
          </a:xfrm>
        </p:grpSpPr>
        <p:grpSp>
          <p:nvGrpSpPr>
            <p:cNvPr id="4" name="Рисунок 1">
              <a:extLst>
                <a:ext uri="{FF2B5EF4-FFF2-40B4-BE49-F238E27FC236}">
                  <a16:creationId xmlns:a16="http://schemas.microsoft.com/office/drawing/2014/main" id="{70FAB5A0-71AB-4AA7-8846-821D9B1787C5}"/>
                </a:ext>
              </a:extLst>
            </p:cNvPr>
            <p:cNvGrpSpPr/>
            <p:nvPr/>
          </p:nvGrpSpPr>
          <p:grpSpPr>
            <a:xfrm>
              <a:off x="1159476" y="921852"/>
              <a:ext cx="3079398" cy="399429"/>
              <a:chOff x="1159476" y="921852"/>
              <a:chExt cx="3079398" cy="399429"/>
            </a:xfrm>
            <a:solidFill>
              <a:srgbClr val="101828"/>
            </a:solidFill>
          </p:grpSpPr>
          <p:sp>
            <p:nvSpPr>
              <p:cNvPr id="5" name="Полилиния: фигура 4">
                <a:extLst>
                  <a:ext uri="{FF2B5EF4-FFF2-40B4-BE49-F238E27FC236}">
                    <a16:creationId xmlns:a16="http://schemas.microsoft.com/office/drawing/2014/main" id="{736D9289-6057-408D-9D59-23508B9BD311}"/>
                  </a:ext>
                </a:extLst>
              </p:cNvPr>
              <p:cNvSpPr/>
              <p:nvPr/>
            </p:nvSpPr>
            <p:spPr>
              <a:xfrm>
                <a:off x="3318145" y="1035993"/>
                <a:ext cx="256658" cy="277434"/>
              </a:xfrm>
              <a:custGeom>
                <a:avLst/>
                <a:gdLst>
                  <a:gd name="connsiteX0" fmla="*/ 253365 w 256658"/>
                  <a:gd name="connsiteY0" fmla="*/ 0 h 277434"/>
                  <a:gd name="connsiteX1" fmla="*/ 170008 w 256658"/>
                  <a:gd name="connsiteY1" fmla="*/ 0 h 277434"/>
                  <a:gd name="connsiteX2" fmla="*/ 70436 w 256658"/>
                  <a:gd name="connsiteY2" fmla="*/ 100713 h 277434"/>
                  <a:gd name="connsiteX3" fmla="*/ 70436 w 256658"/>
                  <a:gd name="connsiteY3" fmla="*/ 0 h 277434"/>
                  <a:gd name="connsiteX4" fmla="*/ 0 w 256658"/>
                  <a:gd name="connsiteY4" fmla="*/ 0 h 277434"/>
                  <a:gd name="connsiteX5" fmla="*/ 0 w 256658"/>
                  <a:gd name="connsiteY5" fmla="*/ 277435 h 277434"/>
                  <a:gd name="connsiteX6" fmla="*/ 70436 w 256658"/>
                  <a:gd name="connsiteY6" fmla="*/ 277435 h 277434"/>
                  <a:gd name="connsiteX7" fmla="*/ 70436 w 256658"/>
                  <a:gd name="connsiteY7" fmla="*/ 162787 h 277434"/>
                  <a:gd name="connsiteX8" fmla="*/ 171655 w 256658"/>
                  <a:gd name="connsiteY8" fmla="*/ 277435 h 277434"/>
                  <a:gd name="connsiteX9" fmla="*/ 256659 w 256658"/>
                  <a:gd name="connsiteY9" fmla="*/ 277435 h 277434"/>
                  <a:gd name="connsiteX10" fmla="*/ 125796 w 256658"/>
                  <a:gd name="connsiteY10" fmla="*/ 128709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658" h="277434">
                    <a:moveTo>
                      <a:pt x="253365" y="0"/>
                    </a:moveTo>
                    <a:lnTo>
                      <a:pt x="170008" y="0"/>
                    </a:lnTo>
                    <a:lnTo>
                      <a:pt x="70436" y="100713"/>
                    </a:lnTo>
                    <a:lnTo>
                      <a:pt x="70436" y="0"/>
                    </a:lnTo>
                    <a:lnTo>
                      <a:pt x="0" y="0"/>
                    </a:lnTo>
                    <a:lnTo>
                      <a:pt x="0" y="277435"/>
                    </a:lnTo>
                    <a:lnTo>
                      <a:pt x="70436" y="277435"/>
                    </a:lnTo>
                    <a:lnTo>
                      <a:pt x="70436" y="162787"/>
                    </a:lnTo>
                    <a:lnTo>
                      <a:pt x="171655" y="277435"/>
                    </a:lnTo>
                    <a:lnTo>
                      <a:pt x="256659" y="277435"/>
                    </a:lnTo>
                    <a:lnTo>
                      <a:pt x="125796" y="128709"/>
                    </a:lnTo>
                    <a:close/>
                  </a:path>
                </a:pathLst>
              </a:custGeom>
              <a:solidFill>
                <a:srgbClr val="101828"/>
              </a:solidFill>
              <a:ln w="12668" cap="flat">
                <a:noFill/>
                <a:prstDash val="solid"/>
                <a:miter/>
              </a:ln>
            </p:spPr>
            <p:txBody>
              <a:bodyPr rtlCol="0" anchor="ctr"/>
              <a:lstStyle/>
              <a:p>
                <a:endParaRPr lang="ru-RU" sz="1587"/>
              </a:p>
            </p:txBody>
          </p:sp>
          <p:sp>
            <p:nvSpPr>
              <p:cNvPr id="6" name="Полилиния: фигура 5">
                <a:extLst>
                  <a:ext uri="{FF2B5EF4-FFF2-40B4-BE49-F238E27FC236}">
                    <a16:creationId xmlns:a16="http://schemas.microsoft.com/office/drawing/2014/main" id="{56B72CA4-B502-478A-B2B2-880DE635713E}"/>
                  </a:ext>
                </a:extLst>
              </p:cNvPr>
              <p:cNvSpPr/>
              <p:nvPr/>
            </p:nvSpPr>
            <p:spPr>
              <a:xfrm>
                <a:off x="1159476" y="921852"/>
                <a:ext cx="324433" cy="391575"/>
              </a:xfrm>
              <a:custGeom>
                <a:avLst/>
                <a:gdLst>
                  <a:gd name="connsiteX0" fmla="*/ 177862 w 324433"/>
                  <a:gd name="connsiteY0" fmla="*/ 0 h 391575"/>
                  <a:gd name="connsiteX1" fmla="*/ 0 w 324433"/>
                  <a:gd name="connsiteY1" fmla="*/ 0 h 391575"/>
                  <a:gd name="connsiteX2" fmla="*/ 0 w 324433"/>
                  <a:gd name="connsiteY2" fmla="*/ 391576 h 391575"/>
                  <a:gd name="connsiteX3" fmla="*/ 73856 w 324433"/>
                  <a:gd name="connsiteY3" fmla="*/ 391576 h 391575"/>
                  <a:gd name="connsiteX4" fmla="*/ 73856 w 324433"/>
                  <a:gd name="connsiteY4" fmla="*/ 255139 h 391575"/>
                  <a:gd name="connsiteX5" fmla="*/ 177862 w 324433"/>
                  <a:gd name="connsiteY5" fmla="*/ 255139 h 391575"/>
                  <a:gd name="connsiteX6" fmla="*/ 324434 w 324433"/>
                  <a:gd name="connsiteY6" fmla="*/ 127569 h 391575"/>
                  <a:gd name="connsiteX7" fmla="*/ 177862 w 324433"/>
                  <a:gd name="connsiteY7" fmla="*/ 0 h 391575"/>
                  <a:gd name="connsiteX8" fmla="*/ 175582 w 324433"/>
                  <a:gd name="connsiteY8" fmla="*/ 189137 h 391575"/>
                  <a:gd name="connsiteX9" fmla="*/ 73729 w 324433"/>
                  <a:gd name="connsiteY9" fmla="*/ 189137 h 391575"/>
                  <a:gd name="connsiteX10" fmla="*/ 73729 w 324433"/>
                  <a:gd name="connsiteY10" fmla="*/ 66128 h 391575"/>
                  <a:gd name="connsiteX11" fmla="*/ 175582 w 324433"/>
                  <a:gd name="connsiteY11" fmla="*/ 66128 h 391575"/>
                  <a:gd name="connsiteX12" fmla="*/ 250578 w 324433"/>
                  <a:gd name="connsiteY12" fmla="*/ 127696 h 391575"/>
                  <a:gd name="connsiteX13" fmla="*/ 175582 w 324433"/>
                  <a:gd name="connsiteY13" fmla="*/ 189137 h 3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433" h="391575">
                    <a:moveTo>
                      <a:pt x="177862" y="0"/>
                    </a:moveTo>
                    <a:lnTo>
                      <a:pt x="0" y="0"/>
                    </a:lnTo>
                    <a:lnTo>
                      <a:pt x="0" y="391576"/>
                    </a:lnTo>
                    <a:lnTo>
                      <a:pt x="73856" y="391576"/>
                    </a:lnTo>
                    <a:lnTo>
                      <a:pt x="73856" y="255139"/>
                    </a:lnTo>
                    <a:lnTo>
                      <a:pt x="177862" y="255139"/>
                    </a:lnTo>
                    <a:cubicBezTo>
                      <a:pt x="266287" y="255139"/>
                      <a:pt x="324434" y="209786"/>
                      <a:pt x="324434" y="127569"/>
                    </a:cubicBezTo>
                    <a:cubicBezTo>
                      <a:pt x="324434" y="45352"/>
                      <a:pt x="266160" y="0"/>
                      <a:pt x="177862" y="0"/>
                    </a:cubicBezTo>
                    <a:moveTo>
                      <a:pt x="175582" y="189137"/>
                    </a:moveTo>
                    <a:lnTo>
                      <a:pt x="73729" y="189137"/>
                    </a:lnTo>
                    <a:lnTo>
                      <a:pt x="73729" y="66128"/>
                    </a:lnTo>
                    <a:lnTo>
                      <a:pt x="175582" y="66128"/>
                    </a:lnTo>
                    <a:cubicBezTo>
                      <a:pt x="227015" y="66128"/>
                      <a:pt x="250578" y="90705"/>
                      <a:pt x="250578" y="127696"/>
                    </a:cubicBezTo>
                    <a:cubicBezTo>
                      <a:pt x="250578" y="164434"/>
                      <a:pt x="227015" y="189137"/>
                      <a:pt x="175582" y="189137"/>
                    </a:cubicBezTo>
                  </a:path>
                </a:pathLst>
              </a:custGeom>
              <a:solidFill>
                <a:srgbClr val="101828"/>
              </a:solidFill>
              <a:ln w="12668" cap="flat">
                <a:noFill/>
                <a:prstDash val="solid"/>
                <a:miter/>
              </a:ln>
            </p:spPr>
            <p:txBody>
              <a:bodyPr rtlCol="0" anchor="ctr"/>
              <a:lstStyle/>
              <a:p>
                <a:endParaRPr lang="ru-RU" sz="1587"/>
              </a:p>
            </p:txBody>
          </p:sp>
          <p:sp>
            <p:nvSpPr>
              <p:cNvPr id="7" name="Полилиния: фигура 6">
                <a:extLst>
                  <a:ext uri="{FF2B5EF4-FFF2-40B4-BE49-F238E27FC236}">
                    <a16:creationId xmlns:a16="http://schemas.microsoft.com/office/drawing/2014/main" id="{578C0BD7-7387-440E-90BE-5834B2B8DCAA}"/>
                  </a:ext>
                </a:extLst>
              </p:cNvPr>
              <p:cNvSpPr/>
              <p:nvPr/>
            </p:nvSpPr>
            <p:spPr>
              <a:xfrm>
                <a:off x="1498858" y="1028138"/>
                <a:ext cx="303151" cy="293143"/>
              </a:xfrm>
              <a:custGeom>
                <a:avLst/>
                <a:gdLst>
                  <a:gd name="connsiteX0" fmla="*/ 151639 w 303151"/>
                  <a:gd name="connsiteY0" fmla="*/ 0 h 293143"/>
                  <a:gd name="connsiteX1" fmla="*/ 0 w 303151"/>
                  <a:gd name="connsiteY1" fmla="*/ 146572 h 293143"/>
                  <a:gd name="connsiteX2" fmla="*/ 151639 w 303151"/>
                  <a:gd name="connsiteY2" fmla="*/ 293143 h 293143"/>
                  <a:gd name="connsiteX3" fmla="*/ 303151 w 303151"/>
                  <a:gd name="connsiteY3" fmla="*/ 146572 h 293143"/>
                  <a:gd name="connsiteX4" fmla="*/ 151639 w 303151"/>
                  <a:gd name="connsiteY4" fmla="*/ 0 h 293143"/>
                  <a:gd name="connsiteX5" fmla="*/ 151639 w 303151"/>
                  <a:gd name="connsiteY5" fmla="*/ 227142 h 293143"/>
                  <a:gd name="connsiteX6" fmla="*/ 71702 w 303151"/>
                  <a:gd name="connsiteY6" fmla="*/ 146572 h 293143"/>
                  <a:gd name="connsiteX7" fmla="*/ 151639 w 303151"/>
                  <a:gd name="connsiteY7" fmla="*/ 66002 h 293143"/>
                  <a:gd name="connsiteX8" fmla="*/ 231576 w 303151"/>
                  <a:gd name="connsiteY8" fmla="*/ 146572 h 293143"/>
                  <a:gd name="connsiteX9" fmla="*/ 151639 w 303151"/>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151" h="293143">
                    <a:moveTo>
                      <a:pt x="151639" y="0"/>
                    </a:moveTo>
                    <a:cubicBezTo>
                      <a:pt x="75629" y="0"/>
                      <a:pt x="0" y="49280"/>
                      <a:pt x="0" y="146572"/>
                    </a:cubicBezTo>
                    <a:cubicBezTo>
                      <a:pt x="0" y="243864"/>
                      <a:pt x="75503" y="293143"/>
                      <a:pt x="151639" y="293143"/>
                    </a:cubicBezTo>
                    <a:cubicBezTo>
                      <a:pt x="227648" y="293143"/>
                      <a:pt x="303151" y="243991"/>
                      <a:pt x="303151" y="146572"/>
                    </a:cubicBezTo>
                    <a:cubicBezTo>
                      <a:pt x="303278" y="49280"/>
                      <a:pt x="227775" y="0"/>
                      <a:pt x="151639" y="0"/>
                    </a:cubicBezTo>
                    <a:moveTo>
                      <a:pt x="151639" y="227142"/>
                    </a:moveTo>
                    <a:cubicBezTo>
                      <a:pt x="110214" y="227142"/>
                      <a:pt x="71702" y="197498"/>
                      <a:pt x="71702" y="146572"/>
                    </a:cubicBezTo>
                    <a:cubicBezTo>
                      <a:pt x="71702" y="95645"/>
                      <a:pt x="110340" y="66002"/>
                      <a:pt x="151639" y="66002"/>
                    </a:cubicBezTo>
                    <a:cubicBezTo>
                      <a:pt x="193064" y="66002"/>
                      <a:pt x="231576" y="95645"/>
                      <a:pt x="231576" y="146572"/>
                    </a:cubicBezTo>
                    <a:cubicBezTo>
                      <a:pt x="231702" y="197498"/>
                      <a:pt x="193064" y="227142"/>
                      <a:pt x="151639" y="227142"/>
                    </a:cubicBezTo>
                  </a:path>
                </a:pathLst>
              </a:custGeom>
              <a:solidFill>
                <a:srgbClr val="101828"/>
              </a:solidFill>
              <a:ln w="12668" cap="flat">
                <a:noFill/>
                <a:prstDash val="solid"/>
                <a:miter/>
              </a:ln>
            </p:spPr>
            <p:txBody>
              <a:bodyPr rtlCol="0" anchor="ctr"/>
              <a:lstStyle/>
              <a:p>
                <a:endParaRPr lang="ru-RU" sz="1587"/>
              </a:p>
            </p:txBody>
          </p:sp>
          <p:sp>
            <p:nvSpPr>
              <p:cNvPr id="8" name="Полилиния: фигура 7">
                <a:extLst>
                  <a:ext uri="{FF2B5EF4-FFF2-40B4-BE49-F238E27FC236}">
                    <a16:creationId xmlns:a16="http://schemas.microsoft.com/office/drawing/2014/main" id="{4C1DDDB4-41EE-4119-BA0F-10529681058D}"/>
                  </a:ext>
                </a:extLst>
              </p:cNvPr>
              <p:cNvSpPr/>
              <p:nvPr/>
            </p:nvSpPr>
            <p:spPr>
              <a:xfrm>
                <a:off x="1836720" y="1028138"/>
                <a:ext cx="272874" cy="293143"/>
              </a:xfrm>
              <a:custGeom>
                <a:avLst/>
                <a:gdLst>
                  <a:gd name="connsiteX0" fmla="*/ 145305 w 272874"/>
                  <a:gd name="connsiteY0" fmla="*/ 227142 h 293143"/>
                  <a:gd name="connsiteX1" fmla="*/ 71449 w 272874"/>
                  <a:gd name="connsiteY1" fmla="*/ 146572 h 293143"/>
                  <a:gd name="connsiteX2" fmla="*/ 145305 w 272874"/>
                  <a:gd name="connsiteY2" fmla="*/ 66002 h 293143"/>
                  <a:gd name="connsiteX3" fmla="*/ 209660 w 272874"/>
                  <a:gd name="connsiteY3" fmla="*/ 104006 h 293143"/>
                  <a:gd name="connsiteX4" fmla="*/ 270087 w 272874"/>
                  <a:gd name="connsiteY4" fmla="*/ 69295 h 293143"/>
                  <a:gd name="connsiteX5" fmla="*/ 145938 w 272874"/>
                  <a:gd name="connsiteY5" fmla="*/ 0 h 293143"/>
                  <a:gd name="connsiteX6" fmla="*/ 0 w 272874"/>
                  <a:gd name="connsiteY6" fmla="*/ 146572 h 293143"/>
                  <a:gd name="connsiteX7" fmla="*/ 145938 w 272874"/>
                  <a:gd name="connsiteY7" fmla="*/ 293143 h 293143"/>
                  <a:gd name="connsiteX8" fmla="*/ 272874 w 272874"/>
                  <a:gd name="connsiteY8" fmla="*/ 218781 h 293143"/>
                  <a:gd name="connsiteX9" fmla="*/ 214727 w 272874"/>
                  <a:gd name="connsiteY9" fmla="*/ 186857 h 293143"/>
                  <a:gd name="connsiteX10" fmla="*/ 145305 w 272874"/>
                  <a:gd name="connsiteY10"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874" h="293143">
                    <a:moveTo>
                      <a:pt x="145305" y="227142"/>
                    </a:moveTo>
                    <a:cubicBezTo>
                      <a:pt x="102740" y="227142"/>
                      <a:pt x="71449" y="196358"/>
                      <a:pt x="71449" y="146572"/>
                    </a:cubicBezTo>
                    <a:cubicBezTo>
                      <a:pt x="71449" y="97292"/>
                      <a:pt x="103880" y="66002"/>
                      <a:pt x="145305" y="66002"/>
                    </a:cubicBezTo>
                    <a:cubicBezTo>
                      <a:pt x="170515" y="66002"/>
                      <a:pt x="192304" y="77783"/>
                      <a:pt x="209660" y="104006"/>
                    </a:cubicBezTo>
                    <a:lnTo>
                      <a:pt x="270087" y="69295"/>
                    </a:lnTo>
                    <a:cubicBezTo>
                      <a:pt x="249945" y="26223"/>
                      <a:pt x="206366" y="0"/>
                      <a:pt x="145938" y="0"/>
                    </a:cubicBezTo>
                    <a:cubicBezTo>
                      <a:pt x="67015" y="0"/>
                      <a:pt x="0" y="58147"/>
                      <a:pt x="0" y="146572"/>
                    </a:cubicBezTo>
                    <a:cubicBezTo>
                      <a:pt x="0" y="234996"/>
                      <a:pt x="63721" y="293143"/>
                      <a:pt x="145938" y="293143"/>
                    </a:cubicBezTo>
                    <a:cubicBezTo>
                      <a:pt x="205226" y="293143"/>
                      <a:pt x="244877" y="266287"/>
                      <a:pt x="272874" y="218781"/>
                    </a:cubicBezTo>
                    <a:lnTo>
                      <a:pt x="214727" y="186857"/>
                    </a:lnTo>
                    <a:cubicBezTo>
                      <a:pt x="197878" y="210293"/>
                      <a:pt x="180016" y="227142"/>
                      <a:pt x="145305" y="227142"/>
                    </a:cubicBezTo>
                  </a:path>
                </a:pathLst>
              </a:custGeom>
              <a:solidFill>
                <a:srgbClr val="101828"/>
              </a:solidFill>
              <a:ln w="12668" cap="flat">
                <a:noFill/>
                <a:prstDash val="solid"/>
                <a:miter/>
              </a:ln>
            </p:spPr>
            <p:txBody>
              <a:bodyPr rtlCol="0" anchor="ctr"/>
              <a:lstStyle/>
              <a:p>
                <a:endParaRPr lang="ru-RU" sz="1587"/>
              </a:p>
            </p:txBody>
          </p:sp>
          <p:sp>
            <p:nvSpPr>
              <p:cNvPr id="9" name="Полилиния: фигура 8">
                <a:extLst>
                  <a:ext uri="{FF2B5EF4-FFF2-40B4-BE49-F238E27FC236}">
                    <a16:creationId xmlns:a16="http://schemas.microsoft.com/office/drawing/2014/main" id="{F54D4632-938E-40AA-8B77-BAC6207660D1}"/>
                  </a:ext>
                </a:extLst>
              </p:cNvPr>
              <p:cNvSpPr/>
              <p:nvPr/>
            </p:nvSpPr>
            <p:spPr>
              <a:xfrm>
                <a:off x="2684606" y="1035993"/>
                <a:ext cx="269833" cy="280855"/>
              </a:xfrm>
              <a:custGeom>
                <a:avLst/>
                <a:gdLst>
                  <a:gd name="connsiteX0" fmla="*/ 47759 w 269833"/>
                  <a:gd name="connsiteY0" fmla="*/ 157213 h 280855"/>
                  <a:gd name="connsiteX1" fmla="*/ 21409 w 269833"/>
                  <a:gd name="connsiteY1" fmla="*/ 209280 h 280855"/>
                  <a:gd name="connsiteX2" fmla="*/ 0 w 269833"/>
                  <a:gd name="connsiteY2" fmla="*/ 206366 h 280855"/>
                  <a:gd name="connsiteX3" fmla="*/ 380 w 269833"/>
                  <a:gd name="connsiteY3" fmla="*/ 278195 h 280855"/>
                  <a:gd name="connsiteX4" fmla="*/ 25336 w 269833"/>
                  <a:gd name="connsiteY4" fmla="*/ 280855 h 280855"/>
                  <a:gd name="connsiteX5" fmla="*/ 113128 w 269833"/>
                  <a:gd name="connsiteY5" fmla="*/ 160000 h 280855"/>
                  <a:gd name="connsiteX6" fmla="*/ 119968 w 269833"/>
                  <a:gd name="connsiteY6" fmla="*/ 63215 h 280855"/>
                  <a:gd name="connsiteX7" fmla="*/ 199398 w 269833"/>
                  <a:gd name="connsiteY7" fmla="*/ 63215 h 280855"/>
                  <a:gd name="connsiteX8" fmla="*/ 199398 w 269833"/>
                  <a:gd name="connsiteY8" fmla="*/ 276928 h 280855"/>
                  <a:gd name="connsiteX9" fmla="*/ 269834 w 269833"/>
                  <a:gd name="connsiteY9" fmla="*/ 276928 h 280855"/>
                  <a:gd name="connsiteX10" fmla="*/ 269834 w 269833"/>
                  <a:gd name="connsiteY10" fmla="*/ 0 h 280855"/>
                  <a:gd name="connsiteX11" fmla="*/ 59541 w 269833"/>
                  <a:gd name="connsiteY11" fmla="*/ 0 h 280855"/>
                  <a:gd name="connsiteX12" fmla="*/ 47759 w 269833"/>
                  <a:gd name="connsiteY12" fmla="*/ 157213 h 28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33" h="280855">
                    <a:moveTo>
                      <a:pt x="47759" y="157213"/>
                    </a:moveTo>
                    <a:cubicBezTo>
                      <a:pt x="44465" y="199778"/>
                      <a:pt x="35978" y="209280"/>
                      <a:pt x="21409" y="209280"/>
                    </a:cubicBezTo>
                    <a:cubicBezTo>
                      <a:pt x="11528" y="209280"/>
                      <a:pt x="6841" y="208139"/>
                      <a:pt x="0" y="206366"/>
                    </a:cubicBezTo>
                    <a:lnTo>
                      <a:pt x="380" y="278195"/>
                    </a:lnTo>
                    <a:cubicBezTo>
                      <a:pt x="380" y="278195"/>
                      <a:pt x="9121" y="280855"/>
                      <a:pt x="25336" y="280855"/>
                    </a:cubicBezTo>
                    <a:cubicBezTo>
                      <a:pt x="85131" y="280855"/>
                      <a:pt x="107554" y="242217"/>
                      <a:pt x="113128" y="160000"/>
                    </a:cubicBezTo>
                    <a:lnTo>
                      <a:pt x="119968" y="63215"/>
                    </a:lnTo>
                    <a:lnTo>
                      <a:pt x="199398" y="63215"/>
                    </a:lnTo>
                    <a:lnTo>
                      <a:pt x="199398" y="276928"/>
                    </a:lnTo>
                    <a:lnTo>
                      <a:pt x="269834" y="276928"/>
                    </a:lnTo>
                    <a:lnTo>
                      <a:pt x="269834" y="0"/>
                    </a:lnTo>
                    <a:lnTo>
                      <a:pt x="59541" y="0"/>
                    </a:lnTo>
                    <a:lnTo>
                      <a:pt x="47759" y="157213"/>
                    </a:lnTo>
                    <a:close/>
                  </a:path>
                </a:pathLst>
              </a:custGeom>
              <a:solidFill>
                <a:srgbClr val="101828"/>
              </a:solidFill>
              <a:ln w="12668" cap="flat">
                <a:noFill/>
                <a:prstDash val="solid"/>
                <a:miter/>
              </a:ln>
            </p:spPr>
            <p:txBody>
              <a:bodyPr rtlCol="0" anchor="ctr"/>
              <a:lstStyle/>
              <a:p>
                <a:endParaRPr lang="ru-RU" sz="1587"/>
              </a:p>
            </p:txBody>
          </p:sp>
          <p:sp>
            <p:nvSpPr>
              <p:cNvPr id="10" name="Полилиния: фигура 9">
                <a:extLst>
                  <a:ext uri="{FF2B5EF4-FFF2-40B4-BE49-F238E27FC236}">
                    <a16:creationId xmlns:a16="http://schemas.microsoft.com/office/drawing/2014/main" id="{351C8F2E-F717-41F9-AB46-0488C7109BBF}"/>
                  </a:ext>
                </a:extLst>
              </p:cNvPr>
              <p:cNvSpPr/>
              <p:nvPr/>
            </p:nvSpPr>
            <p:spPr>
              <a:xfrm>
                <a:off x="2386522" y="1028138"/>
                <a:ext cx="281488" cy="293143"/>
              </a:xfrm>
              <a:custGeom>
                <a:avLst/>
                <a:gdLst>
                  <a:gd name="connsiteX0" fmla="*/ 145938 w 281488"/>
                  <a:gd name="connsiteY0" fmla="*/ 0 h 293143"/>
                  <a:gd name="connsiteX1" fmla="*/ 0 w 281488"/>
                  <a:gd name="connsiteY1" fmla="*/ 146572 h 293143"/>
                  <a:gd name="connsiteX2" fmla="*/ 142644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789 w 281488"/>
                  <a:gd name="connsiteY10" fmla="*/ 109707 h 293143"/>
                  <a:gd name="connsiteX11" fmla="*/ 143785 w 281488"/>
                  <a:gd name="connsiteY11" fmla="*/ 53713 h 293143"/>
                  <a:gd name="connsiteX12" fmla="*/ 215994 w 281488"/>
                  <a:gd name="connsiteY12" fmla="*/ 109707 h 293143"/>
                  <a:gd name="connsiteX13" fmla="*/ 68789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4"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362" y="57641"/>
                      <a:pt x="225368" y="0"/>
                      <a:pt x="145938" y="0"/>
                    </a:cubicBezTo>
                    <a:moveTo>
                      <a:pt x="68789" y="109707"/>
                    </a:moveTo>
                    <a:cubicBezTo>
                      <a:pt x="78797" y="78417"/>
                      <a:pt x="106793" y="53713"/>
                      <a:pt x="143785" y="53713"/>
                    </a:cubicBezTo>
                    <a:cubicBezTo>
                      <a:pt x="182930" y="53713"/>
                      <a:pt x="209280" y="74996"/>
                      <a:pt x="215994" y="109707"/>
                    </a:cubicBezTo>
                    <a:lnTo>
                      <a:pt x="68789" y="109707"/>
                    </a:lnTo>
                    <a:close/>
                  </a:path>
                </a:pathLst>
              </a:custGeom>
              <a:solidFill>
                <a:srgbClr val="101828"/>
              </a:solidFill>
              <a:ln w="12668" cap="flat">
                <a:noFill/>
                <a:prstDash val="solid"/>
                <a:miter/>
              </a:ln>
            </p:spPr>
            <p:txBody>
              <a:bodyPr rtlCol="0" anchor="ctr"/>
              <a:lstStyle/>
              <a:p>
                <a:endParaRPr lang="ru-RU" sz="1587"/>
              </a:p>
            </p:txBody>
          </p:sp>
          <p:sp>
            <p:nvSpPr>
              <p:cNvPr id="11" name="Полилиния: фигура 10">
                <a:extLst>
                  <a:ext uri="{FF2B5EF4-FFF2-40B4-BE49-F238E27FC236}">
                    <a16:creationId xmlns:a16="http://schemas.microsoft.com/office/drawing/2014/main" id="{F14C746F-8717-4A9F-8F9D-DF7149D6EC82}"/>
                  </a:ext>
                </a:extLst>
              </p:cNvPr>
              <p:cNvSpPr/>
              <p:nvPr/>
            </p:nvSpPr>
            <p:spPr>
              <a:xfrm>
                <a:off x="2993965" y="1028138"/>
                <a:ext cx="281488" cy="293143"/>
              </a:xfrm>
              <a:custGeom>
                <a:avLst/>
                <a:gdLst>
                  <a:gd name="connsiteX0" fmla="*/ 145938 w 281488"/>
                  <a:gd name="connsiteY0" fmla="*/ 0 h 293143"/>
                  <a:gd name="connsiteX1" fmla="*/ 0 w 281488"/>
                  <a:gd name="connsiteY1" fmla="*/ 146572 h 293143"/>
                  <a:gd name="connsiteX2" fmla="*/ 142645 w 281488"/>
                  <a:gd name="connsiteY2" fmla="*/ 293143 h 293143"/>
                  <a:gd name="connsiteX3" fmla="*/ 270214 w 281488"/>
                  <a:gd name="connsiteY3" fmla="*/ 222708 h 293143"/>
                  <a:gd name="connsiteX4" fmla="*/ 214220 w 281488"/>
                  <a:gd name="connsiteY4" fmla="*/ 194711 h 293143"/>
                  <a:gd name="connsiteX5" fmla="*/ 143785 w 281488"/>
                  <a:gd name="connsiteY5" fmla="*/ 232716 h 293143"/>
                  <a:gd name="connsiteX6" fmla="*/ 67775 w 281488"/>
                  <a:gd name="connsiteY6" fmla="*/ 163420 h 293143"/>
                  <a:gd name="connsiteX7" fmla="*/ 281489 w 281488"/>
                  <a:gd name="connsiteY7" fmla="*/ 163420 h 293143"/>
                  <a:gd name="connsiteX8" fmla="*/ 281489 w 281488"/>
                  <a:gd name="connsiteY8" fmla="*/ 138844 h 293143"/>
                  <a:gd name="connsiteX9" fmla="*/ 145938 w 281488"/>
                  <a:gd name="connsiteY9" fmla="*/ 0 h 293143"/>
                  <a:gd name="connsiteX10" fmla="*/ 68662 w 281488"/>
                  <a:gd name="connsiteY10" fmla="*/ 109707 h 293143"/>
                  <a:gd name="connsiteX11" fmla="*/ 143658 w 281488"/>
                  <a:gd name="connsiteY11" fmla="*/ 53713 h 293143"/>
                  <a:gd name="connsiteX12" fmla="*/ 215867 w 281488"/>
                  <a:gd name="connsiteY12" fmla="*/ 109707 h 293143"/>
                  <a:gd name="connsiteX13" fmla="*/ 68662 w 281488"/>
                  <a:gd name="connsiteY13" fmla="*/ 109707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488" h="293143">
                    <a:moveTo>
                      <a:pt x="145938" y="0"/>
                    </a:moveTo>
                    <a:cubicBezTo>
                      <a:pt x="65368" y="0"/>
                      <a:pt x="0" y="58781"/>
                      <a:pt x="0" y="146572"/>
                    </a:cubicBezTo>
                    <a:cubicBezTo>
                      <a:pt x="0" y="234363"/>
                      <a:pt x="65495" y="293143"/>
                      <a:pt x="142645" y="293143"/>
                    </a:cubicBezTo>
                    <a:cubicBezTo>
                      <a:pt x="203579" y="293143"/>
                      <a:pt x="242217" y="270214"/>
                      <a:pt x="270214" y="222708"/>
                    </a:cubicBezTo>
                    <a:lnTo>
                      <a:pt x="214220" y="194711"/>
                    </a:lnTo>
                    <a:cubicBezTo>
                      <a:pt x="196865" y="216500"/>
                      <a:pt x="181283" y="232716"/>
                      <a:pt x="143785" y="232716"/>
                    </a:cubicBezTo>
                    <a:cubicBezTo>
                      <a:pt x="102359" y="232716"/>
                      <a:pt x="72209" y="205859"/>
                      <a:pt x="67775" y="163420"/>
                    </a:cubicBezTo>
                    <a:lnTo>
                      <a:pt x="281489" y="163420"/>
                    </a:lnTo>
                    <a:lnTo>
                      <a:pt x="281489" y="138844"/>
                    </a:lnTo>
                    <a:cubicBezTo>
                      <a:pt x="281235" y="57641"/>
                      <a:pt x="225368" y="0"/>
                      <a:pt x="145938" y="0"/>
                    </a:cubicBezTo>
                    <a:moveTo>
                      <a:pt x="68662" y="109707"/>
                    </a:moveTo>
                    <a:cubicBezTo>
                      <a:pt x="78670" y="78417"/>
                      <a:pt x="106667" y="53713"/>
                      <a:pt x="143658" y="53713"/>
                    </a:cubicBezTo>
                    <a:cubicBezTo>
                      <a:pt x="182803" y="53713"/>
                      <a:pt x="209153" y="74996"/>
                      <a:pt x="215867" y="109707"/>
                    </a:cubicBezTo>
                    <a:lnTo>
                      <a:pt x="68662" y="109707"/>
                    </a:lnTo>
                    <a:close/>
                  </a:path>
                </a:pathLst>
              </a:custGeom>
              <a:solidFill>
                <a:srgbClr val="101828"/>
              </a:solidFill>
              <a:ln w="12668" cap="flat">
                <a:noFill/>
                <a:prstDash val="solid"/>
                <a:miter/>
              </a:ln>
            </p:spPr>
            <p:txBody>
              <a:bodyPr rtlCol="0" anchor="ctr"/>
              <a:lstStyle/>
              <a:p>
                <a:endParaRPr lang="ru-RU" sz="1587"/>
              </a:p>
            </p:txBody>
          </p:sp>
          <p:sp>
            <p:nvSpPr>
              <p:cNvPr id="12" name="Полилиния: фигура 11">
                <a:extLst>
                  <a:ext uri="{FF2B5EF4-FFF2-40B4-BE49-F238E27FC236}">
                    <a16:creationId xmlns:a16="http://schemas.microsoft.com/office/drawing/2014/main" id="{91A0C6BD-877F-433D-A5BF-49E1FEE76D16}"/>
                  </a:ext>
                </a:extLst>
              </p:cNvPr>
              <p:cNvSpPr/>
              <p:nvPr/>
            </p:nvSpPr>
            <p:spPr>
              <a:xfrm>
                <a:off x="2131510" y="1035993"/>
                <a:ext cx="236009" cy="277434"/>
              </a:xfrm>
              <a:custGeom>
                <a:avLst/>
                <a:gdLst>
                  <a:gd name="connsiteX0" fmla="*/ 0 w 236009"/>
                  <a:gd name="connsiteY0" fmla="*/ 61568 h 277434"/>
                  <a:gd name="connsiteX1" fmla="*/ 82724 w 236009"/>
                  <a:gd name="connsiteY1" fmla="*/ 61568 h 277434"/>
                  <a:gd name="connsiteX2" fmla="*/ 82724 w 236009"/>
                  <a:gd name="connsiteY2" fmla="*/ 277435 h 277434"/>
                  <a:gd name="connsiteX3" fmla="*/ 153159 w 236009"/>
                  <a:gd name="connsiteY3" fmla="*/ 277435 h 277434"/>
                  <a:gd name="connsiteX4" fmla="*/ 153159 w 236009"/>
                  <a:gd name="connsiteY4" fmla="*/ 61568 h 277434"/>
                  <a:gd name="connsiteX5" fmla="*/ 236010 w 236009"/>
                  <a:gd name="connsiteY5" fmla="*/ 61568 h 277434"/>
                  <a:gd name="connsiteX6" fmla="*/ 236010 w 236009"/>
                  <a:gd name="connsiteY6" fmla="*/ 0 h 277434"/>
                  <a:gd name="connsiteX7" fmla="*/ 0 w 236009"/>
                  <a:gd name="connsiteY7" fmla="*/ 0 h 27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009" h="277434">
                    <a:moveTo>
                      <a:pt x="0" y="61568"/>
                    </a:moveTo>
                    <a:lnTo>
                      <a:pt x="82724" y="61568"/>
                    </a:lnTo>
                    <a:lnTo>
                      <a:pt x="82724" y="277435"/>
                    </a:lnTo>
                    <a:lnTo>
                      <a:pt x="153159" y="277435"/>
                    </a:lnTo>
                    <a:lnTo>
                      <a:pt x="153159" y="61568"/>
                    </a:lnTo>
                    <a:lnTo>
                      <a:pt x="236010" y="61568"/>
                    </a:lnTo>
                    <a:lnTo>
                      <a:pt x="236010" y="0"/>
                    </a:lnTo>
                    <a:lnTo>
                      <a:pt x="0" y="0"/>
                    </a:lnTo>
                    <a:close/>
                  </a:path>
                </a:pathLst>
              </a:custGeom>
              <a:solidFill>
                <a:srgbClr val="101828"/>
              </a:solidFill>
              <a:ln w="12668" cap="flat">
                <a:noFill/>
                <a:prstDash val="solid"/>
                <a:miter/>
              </a:ln>
            </p:spPr>
            <p:txBody>
              <a:bodyPr rtlCol="0" anchor="ctr"/>
              <a:lstStyle/>
              <a:p>
                <a:endParaRPr lang="ru-RU" sz="1587"/>
              </a:p>
            </p:txBody>
          </p:sp>
          <p:sp>
            <p:nvSpPr>
              <p:cNvPr id="13" name="Полилиния: фигура 12">
                <a:extLst>
                  <a:ext uri="{FF2B5EF4-FFF2-40B4-BE49-F238E27FC236}">
                    <a16:creationId xmlns:a16="http://schemas.microsoft.com/office/drawing/2014/main" id="{8226B843-2542-40F3-8471-2366A86F3D42}"/>
                  </a:ext>
                </a:extLst>
              </p:cNvPr>
              <p:cNvSpPr/>
              <p:nvPr/>
            </p:nvSpPr>
            <p:spPr>
              <a:xfrm>
                <a:off x="3563276" y="1028138"/>
                <a:ext cx="303024" cy="293143"/>
              </a:xfrm>
              <a:custGeom>
                <a:avLst/>
                <a:gdLst>
                  <a:gd name="connsiteX0" fmla="*/ 151512 w 303024"/>
                  <a:gd name="connsiteY0" fmla="*/ 0 h 293143"/>
                  <a:gd name="connsiteX1" fmla="*/ 0 w 303024"/>
                  <a:gd name="connsiteY1" fmla="*/ 146572 h 293143"/>
                  <a:gd name="connsiteX2" fmla="*/ 151512 w 303024"/>
                  <a:gd name="connsiteY2" fmla="*/ 293143 h 293143"/>
                  <a:gd name="connsiteX3" fmla="*/ 303025 w 303024"/>
                  <a:gd name="connsiteY3" fmla="*/ 146572 h 293143"/>
                  <a:gd name="connsiteX4" fmla="*/ 151512 w 303024"/>
                  <a:gd name="connsiteY4" fmla="*/ 0 h 293143"/>
                  <a:gd name="connsiteX5" fmla="*/ 151512 w 303024"/>
                  <a:gd name="connsiteY5" fmla="*/ 227142 h 293143"/>
                  <a:gd name="connsiteX6" fmla="*/ 71576 w 303024"/>
                  <a:gd name="connsiteY6" fmla="*/ 146572 h 293143"/>
                  <a:gd name="connsiteX7" fmla="*/ 151512 w 303024"/>
                  <a:gd name="connsiteY7" fmla="*/ 66002 h 293143"/>
                  <a:gd name="connsiteX8" fmla="*/ 231449 w 303024"/>
                  <a:gd name="connsiteY8" fmla="*/ 146572 h 293143"/>
                  <a:gd name="connsiteX9" fmla="*/ 151512 w 303024"/>
                  <a:gd name="connsiteY9" fmla="*/ 227142 h 2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024" h="293143">
                    <a:moveTo>
                      <a:pt x="151512" y="0"/>
                    </a:moveTo>
                    <a:cubicBezTo>
                      <a:pt x="75503" y="0"/>
                      <a:pt x="0" y="49280"/>
                      <a:pt x="0" y="146572"/>
                    </a:cubicBezTo>
                    <a:cubicBezTo>
                      <a:pt x="0" y="243864"/>
                      <a:pt x="75503" y="293143"/>
                      <a:pt x="151512" y="293143"/>
                    </a:cubicBezTo>
                    <a:cubicBezTo>
                      <a:pt x="227522" y="293143"/>
                      <a:pt x="303025" y="243864"/>
                      <a:pt x="303025" y="146572"/>
                    </a:cubicBezTo>
                    <a:cubicBezTo>
                      <a:pt x="303025" y="49280"/>
                      <a:pt x="227522" y="0"/>
                      <a:pt x="151512" y="0"/>
                    </a:cubicBezTo>
                    <a:moveTo>
                      <a:pt x="151512" y="227142"/>
                    </a:moveTo>
                    <a:cubicBezTo>
                      <a:pt x="110087" y="227142"/>
                      <a:pt x="71576" y="197498"/>
                      <a:pt x="71576" y="146572"/>
                    </a:cubicBezTo>
                    <a:cubicBezTo>
                      <a:pt x="71576" y="95645"/>
                      <a:pt x="110214" y="66002"/>
                      <a:pt x="151512" y="66002"/>
                    </a:cubicBezTo>
                    <a:cubicBezTo>
                      <a:pt x="192937" y="66002"/>
                      <a:pt x="231449" y="95645"/>
                      <a:pt x="231449" y="146572"/>
                    </a:cubicBezTo>
                    <a:cubicBezTo>
                      <a:pt x="231449" y="197498"/>
                      <a:pt x="192811" y="227142"/>
                      <a:pt x="151512" y="227142"/>
                    </a:cubicBezTo>
                  </a:path>
                </a:pathLst>
              </a:custGeom>
              <a:solidFill>
                <a:srgbClr val="101828"/>
              </a:solidFill>
              <a:ln w="12668" cap="flat">
                <a:noFill/>
                <a:prstDash val="solid"/>
                <a:miter/>
              </a:ln>
            </p:spPr>
            <p:txBody>
              <a:bodyPr rtlCol="0" anchor="ctr"/>
              <a:lstStyle/>
              <a:p>
                <a:endParaRPr lang="ru-RU" sz="1587"/>
              </a:p>
            </p:txBody>
          </p:sp>
          <p:sp>
            <p:nvSpPr>
              <p:cNvPr id="14" name="Полилиния: фигура 13">
                <a:extLst>
                  <a:ext uri="{FF2B5EF4-FFF2-40B4-BE49-F238E27FC236}">
                    <a16:creationId xmlns:a16="http://schemas.microsoft.com/office/drawing/2014/main" id="{A7A84E21-39C4-405A-9437-E999066924C8}"/>
                  </a:ext>
                </a:extLst>
              </p:cNvPr>
              <p:cNvSpPr/>
              <p:nvPr/>
            </p:nvSpPr>
            <p:spPr>
              <a:xfrm>
                <a:off x="3901645" y="1035993"/>
                <a:ext cx="337228" cy="276927"/>
              </a:xfrm>
              <a:custGeom>
                <a:avLst/>
                <a:gdLst>
                  <a:gd name="connsiteX0" fmla="*/ 245131 w 337228"/>
                  <a:gd name="connsiteY0" fmla="*/ 0 h 276927"/>
                  <a:gd name="connsiteX1" fmla="*/ 168614 w 337228"/>
                  <a:gd name="connsiteY1" fmla="*/ 194204 h 276927"/>
                  <a:gd name="connsiteX2" fmla="*/ 92098 w 337228"/>
                  <a:gd name="connsiteY2" fmla="*/ 0 h 276927"/>
                  <a:gd name="connsiteX3" fmla="*/ 0 w 337228"/>
                  <a:gd name="connsiteY3" fmla="*/ 0 h 276927"/>
                  <a:gd name="connsiteX4" fmla="*/ 0 w 337228"/>
                  <a:gd name="connsiteY4" fmla="*/ 276928 h 276927"/>
                  <a:gd name="connsiteX5" fmla="*/ 67015 w 337228"/>
                  <a:gd name="connsiteY5" fmla="*/ 276928 h 276927"/>
                  <a:gd name="connsiteX6" fmla="*/ 67015 w 337228"/>
                  <a:gd name="connsiteY6" fmla="*/ 101599 h 276927"/>
                  <a:gd name="connsiteX7" fmla="*/ 141251 w 337228"/>
                  <a:gd name="connsiteY7" fmla="*/ 276928 h 276927"/>
                  <a:gd name="connsiteX8" fmla="*/ 195978 w 337228"/>
                  <a:gd name="connsiteY8" fmla="*/ 276928 h 276927"/>
                  <a:gd name="connsiteX9" fmla="*/ 270214 w 337228"/>
                  <a:gd name="connsiteY9" fmla="*/ 101599 h 276927"/>
                  <a:gd name="connsiteX10" fmla="*/ 270214 w 337228"/>
                  <a:gd name="connsiteY10" fmla="*/ 276928 h 276927"/>
                  <a:gd name="connsiteX11" fmla="*/ 337229 w 337228"/>
                  <a:gd name="connsiteY11" fmla="*/ 276928 h 276927"/>
                  <a:gd name="connsiteX12" fmla="*/ 337229 w 337228"/>
                  <a:gd name="connsiteY12" fmla="*/ 0 h 27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28" h="276927">
                    <a:moveTo>
                      <a:pt x="245131" y="0"/>
                    </a:moveTo>
                    <a:lnTo>
                      <a:pt x="168614" y="194204"/>
                    </a:lnTo>
                    <a:lnTo>
                      <a:pt x="92098" y="0"/>
                    </a:lnTo>
                    <a:lnTo>
                      <a:pt x="0" y="0"/>
                    </a:lnTo>
                    <a:lnTo>
                      <a:pt x="0" y="276928"/>
                    </a:lnTo>
                    <a:lnTo>
                      <a:pt x="67015" y="276928"/>
                    </a:lnTo>
                    <a:lnTo>
                      <a:pt x="67015" y="101599"/>
                    </a:lnTo>
                    <a:lnTo>
                      <a:pt x="141251" y="276928"/>
                    </a:lnTo>
                    <a:lnTo>
                      <a:pt x="195978" y="276928"/>
                    </a:lnTo>
                    <a:lnTo>
                      <a:pt x="270214" y="101599"/>
                    </a:lnTo>
                    <a:lnTo>
                      <a:pt x="270214" y="276928"/>
                    </a:lnTo>
                    <a:lnTo>
                      <a:pt x="337229" y="276928"/>
                    </a:lnTo>
                    <a:lnTo>
                      <a:pt x="337229" y="0"/>
                    </a:lnTo>
                    <a:close/>
                  </a:path>
                </a:pathLst>
              </a:custGeom>
              <a:solidFill>
                <a:srgbClr val="101828"/>
              </a:solidFill>
              <a:ln w="12668" cap="flat">
                <a:noFill/>
                <a:prstDash val="solid"/>
                <a:miter/>
              </a:ln>
            </p:spPr>
            <p:txBody>
              <a:bodyPr rtlCol="0" anchor="ctr"/>
              <a:lstStyle/>
              <a:p>
                <a:endParaRPr lang="ru-RU" sz="1587"/>
              </a:p>
            </p:txBody>
          </p:sp>
        </p:grpSp>
        <p:grpSp>
          <p:nvGrpSpPr>
            <p:cNvPr id="20" name="Рисунок 1">
              <a:extLst>
                <a:ext uri="{FF2B5EF4-FFF2-40B4-BE49-F238E27FC236}">
                  <a16:creationId xmlns:a16="http://schemas.microsoft.com/office/drawing/2014/main" id="{70FAB5A0-71AB-4AA7-8846-821D9B1787C5}"/>
                </a:ext>
              </a:extLst>
            </p:cNvPr>
            <p:cNvGrpSpPr/>
            <p:nvPr/>
          </p:nvGrpSpPr>
          <p:grpSpPr>
            <a:xfrm>
              <a:off x="473645" y="474663"/>
              <a:ext cx="577516" cy="958353"/>
              <a:chOff x="473645" y="474663"/>
              <a:chExt cx="577516" cy="958353"/>
            </a:xfrm>
          </p:grpSpPr>
          <p:sp>
            <p:nvSpPr>
              <p:cNvPr id="21" name="Полилиния: фигура 20">
                <a:extLst>
                  <a:ext uri="{FF2B5EF4-FFF2-40B4-BE49-F238E27FC236}">
                    <a16:creationId xmlns:a16="http://schemas.microsoft.com/office/drawing/2014/main" id="{49A56474-6DE4-4A1B-A053-FC273B31CFB1}"/>
                  </a:ext>
                </a:extLst>
              </p:cNvPr>
              <p:cNvSpPr/>
              <p:nvPr/>
            </p:nvSpPr>
            <p:spPr>
              <a:xfrm>
                <a:off x="492999" y="1186872"/>
                <a:ext cx="427173" cy="246144"/>
              </a:xfrm>
              <a:custGeom>
                <a:avLst/>
                <a:gdLst>
                  <a:gd name="connsiteX0" fmla="*/ 27870 w 427173"/>
                  <a:gd name="connsiteY0" fmla="*/ 241584 h 246144"/>
                  <a:gd name="connsiteX1" fmla="*/ 27870 w 427173"/>
                  <a:gd name="connsiteY1" fmla="*/ 241584 h 246144"/>
                  <a:gd name="connsiteX2" fmla="*/ 27870 w 427173"/>
                  <a:gd name="connsiteY2" fmla="*/ 241584 h 246144"/>
                  <a:gd name="connsiteX3" fmla="*/ 27870 w 427173"/>
                  <a:gd name="connsiteY3" fmla="*/ 241584 h 246144"/>
                  <a:gd name="connsiteX4" fmla="*/ 29644 w 427173"/>
                  <a:gd name="connsiteY4" fmla="*/ 242344 h 246144"/>
                  <a:gd name="connsiteX5" fmla="*/ 31544 w 427173"/>
                  <a:gd name="connsiteY5" fmla="*/ 242850 h 246144"/>
                  <a:gd name="connsiteX6" fmla="*/ 52827 w 427173"/>
                  <a:gd name="connsiteY6" fmla="*/ 246144 h 246144"/>
                  <a:gd name="connsiteX7" fmla="*/ 90071 w 427173"/>
                  <a:gd name="connsiteY7" fmla="*/ 246144 h 246144"/>
                  <a:gd name="connsiteX8" fmla="*/ 235629 w 427173"/>
                  <a:gd name="connsiteY8" fmla="*/ 246144 h 246144"/>
                  <a:gd name="connsiteX9" fmla="*/ 427173 w 427173"/>
                  <a:gd name="connsiteY9" fmla="*/ 246144 h 246144"/>
                  <a:gd name="connsiteX10" fmla="*/ 181536 w 427173"/>
                  <a:gd name="connsiteY10" fmla="*/ 0 h 246144"/>
                  <a:gd name="connsiteX11" fmla="*/ 181536 w 427173"/>
                  <a:gd name="connsiteY11" fmla="*/ 0 h 246144"/>
                  <a:gd name="connsiteX12" fmla="*/ 181409 w 427173"/>
                  <a:gd name="connsiteY12" fmla="*/ 127 h 246144"/>
                  <a:gd name="connsiteX13" fmla="*/ 83864 w 427173"/>
                  <a:gd name="connsiteY13" fmla="*/ 97165 h 246144"/>
                  <a:gd name="connsiteX14" fmla="*/ 38385 w 427173"/>
                  <a:gd name="connsiteY14" fmla="*/ 142771 h 246144"/>
                  <a:gd name="connsiteX15" fmla="*/ 12288 w 427173"/>
                  <a:gd name="connsiteY15" fmla="*/ 168868 h 246144"/>
                  <a:gd name="connsiteX16" fmla="*/ 12288 w 427173"/>
                  <a:gd name="connsiteY16" fmla="*/ 168868 h 246144"/>
                  <a:gd name="connsiteX17" fmla="*/ 12288 w 427173"/>
                  <a:gd name="connsiteY17" fmla="*/ 168868 h 246144"/>
                  <a:gd name="connsiteX18" fmla="*/ 0 w 427173"/>
                  <a:gd name="connsiteY18" fmla="*/ 200665 h 246144"/>
                  <a:gd name="connsiteX19" fmla="*/ 27870 w 427173"/>
                  <a:gd name="connsiteY19" fmla="*/ 241584 h 24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173" h="246144">
                    <a:moveTo>
                      <a:pt x="27870" y="241584"/>
                    </a:moveTo>
                    <a:lnTo>
                      <a:pt x="27870" y="241584"/>
                    </a:lnTo>
                    <a:lnTo>
                      <a:pt x="27870" y="241584"/>
                    </a:lnTo>
                    <a:cubicBezTo>
                      <a:pt x="27870" y="241584"/>
                      <a:pt x="27870" y="241584"/>
                      <a:pt x="27870" y="241584"/>
                    </a:cubicBezTo>
                    <a:cubicBezTo>
                      <a:pt x="28504" y="241837"/>
                      <a:pt x="29010" y="242090"/>
                      <a:pt x="29644" y="242344"/>
                    </a:cubicBezTo>
                    <a:cubicBezTo>
                      <a:pt x="30150" y="242470"/>
                      <a:pt x="30784" y="242724"/>
                      <a:pt x="31544" y="242850"/>
                    </a:cubicBezTo>
                    <a:cubicBezTo>
                      <a:pt x="38258" y="245004"/>
                      <a:pt x="45352" y="246144"/>
                      <a:pt x="52827" y="246144"/>
                    </a:cubicBezTo>
                    <a:cubicBezTo>
                      <a:pt x="52827" y="246144"/>
                      <a:pt x="67142" y="246144"/>
                      <a:pt x="90071" y="246144"/>
                    </a:cubicBezTo>
                    <a:cubicBezTo>
                      <a:pt x="125036" y="246144"/>
                      <a:pt x="180016" y="246144"/>
                      <a:pt x="235629" y="246144"/>
                    </a:cubicBezTo>
                    <a:cubicBezTo>
                      <a:pt x="330641" y="246144"/>
                      <a:pt x="427173" y="246144"/>
                      <a:pt x="427173" y="246144"/>
                    </a:cubicBezTo>
                    <a:lnTo>
                      <a:pt x="181536" y="0"/>
                    </a:lnTo>
                    <a:lnTo>
                      <a:pt x="181536" y="0"/>
                    </a:lnTo>
                    <a:cubicBezTo>
                      <a:pt x="181536" y="0"/>
                      <a:pt x="181536" y="0"/>
                      <a:pt x="181409" y="127"/>
                    </a:cubicBezTo>
                    <a:cubicBezTo>
                      <a:pt x="136057" y="45226"/>
                      <a:pt x="106033" y="75123"/>
                      <a:pt x="83864" y="97165"/>
                    </a:cubicBezTo>
                    <a:cubicBezTo>
                      <a:pt x="64228" y="116801"/>
                      <a:pt x="50800" y="130230"/>
                      <a:pt x="38385" y="142771"/>
                    </a:cubicBezTo>
                    <a:cubicBezTo>
                      <a:pt x="22676" y="158353"/>
                      <a:pt x="12288" y="168741"/>
                      <a:pt x="12288" y="168868"/>
                    </a:cubicBezTo>
                    <a:lnTo>
                      <a:pt x="12288" y="168868"/>
                    </a:lnTo>
                    <a:cubicBezTo>
                      <a:pt x="12288" y="168868"/>
                      <a:pt x="12288" y="168868"/>
                      <a:pt x="12288" y="168868"/>
                    </a:cubicBezTo>
                    <a:cubicBezTo>
                      <a:pt x="4687" y="176975"/>
                      <a:pt x="0" y="188630"/>
                      <a:pt x="0" y="200665"/>
                    </a:cubicBezTo>
                    <a:cubicBezTo>
                      <a:pt x="0" y="219414"/>
                      <a:pt x="11528" y="234869"/>
                      <a:pt x="27870" y="241584"/>
                    </a:cubicBezTo>
                    <a:close/>
                  </a:path>
                </a:pathLst>
              </a:custGeom>
              <a:solidFill>
                <a:srgbClr val="FF4F12"/>
              </a:solidFill>
              <a:ln w="12668" cap="flat">
                <a:noFill/>
                <a:prstDash val="solid"/>
                <a:miter/>
              </a:ln>
            </p:spPr>
            <p:txBody>
              <a:bodyPr rtlCol="0" anchor="ctr"/>
              <a:lstStyle/>
              <a:p>
                <a:endParaRPr lang="ru-RU" sz="1587"/>
              </a:p>
            </p:txBody>
          </p:sp>
          <p:sp>
            <p:nvSpPr>
              <p:cNvPr id="25" name="Полилиния: фигура 24">
                <a:extLst>
                  <a:ext uri="{FF2B5EF4-FFF2-40B4-BE49-F238E27FC236}">
                    <a16:creationId xmlns:a16="http://schemas.microsoft.com/office/drawing/2014/main" id="{35C18093-E547-4C39-A523-E39837D4FED0}"/>
                  </a:ext>
                </a:extLst>
              </p:cNvPr>
              <p:cNvSpPr/>
              <p:nvPr/>
            </p:nvSpPr>
            <p:spPr>
              <a:xfrm>
                <a:off x="473645" y="474663"/>
                <a:ext cx="577516" cy="953792"/>
              </a:xfrm>
              <a:custGeom>
                <a:avLst/>
                <a:gdLst>
                  <a:gd name="connsiteX0" fmla="*/ 19354 w 577516"/>
                  <a:gd name="connsiteY0" fmla="*/ 912747 h 953792"/>
                  <a:gd name="connsiteX1" fmla="*/ 31642 w 577516"/>
                  <a:gd name="connsiteY1" fmla="*/ 880950 h 953792"/>
                  <a:gd name="connsiteX2" fmla="*/ 31642 w 577516"/>
                  <a:gd name="connsiteY2" fmla="*/ 880950 h 953792"/>
                  <a:gd name="connsiteX3" fmla="*/ 31642 w 577516"/>
                  <a:gd name="connsiteY3" fmla="*/ 880950 h 953792"/>
                  <a:gd name="connsiteX4" fmla="*/ 57739 w 577516"/>
                  <a:gd name="connsiteY4" fmla="*/ 854854 h 953792"/>
                  <a:gd name="connsiteX5" fmla="*/ 103218 w 577516"/>
                  <a:gd name="connsiteY5" fmla="*/ 809248 h 953792"/>
                  <a:gd name="connsiteX6" fmla="*/ 200763 w 577516"/>
                  <a:gd name="connsiteY6" fmla="*/ 712209 h 953792"/>
                  <a:gd name="connsiteX7" fmla="*/ 200890 w 577516"/>
                  <a:gd name="connsiteY7" fmla="*/ 712082 h 953792"/>
                  <a:gd name="connsiteX8" fmla="*/ 200890 w 577516"/>
                  <a:gd name="connsiteY8" fmla="*/ 712082 h 953792"/>
                  <a:gd name="connsiteX9" fmla="*/ 245102 w 577516"/>
                  <a:gd name="connsiteY9" fmla="*/ 668124 h 953792"/>
                  <a:gd name="connsiteX10" fmla="*/ 245989 w 577516"/>
                  <a:gd name="connsiteY10" fmla="*/ 667237 h 953792"/>
                  <a:gd name="connsiteX11" fmla="*/ 577517 w 577516"/>
                  <a:gd name="connsiteY11" fmla="*/ 337229 h 953792"/>
                  <a:gd name="connsiteX12" fmla="*/ 240542 w 577516"/>
                  <a:gd name="connsiteY12" fmla="*/ 0 h 953792"/>
                  <a:gd name="connsiteX13" fmla="*/ 49631 w 577516"/>
                  <a:gd name="connsiteY13" fmla="*/ 191037 h 953792"/>
                  <a:gd name="connsiteX14" fmla="*/ 352 w 577516"/>
                  <a:gd name="connsiteY14" fmla="*/ 362059 h 953792"/>
                  <a:gd name="connsiteX15" fmla="*/ 352 w 577516"/>
                  <a:gd name="connsiteY15" fmla="*/ 886271 h 953792"/>
                  <a:gd name="connsiteX16" fmla="*/ 47224 w 577516"/>
                  <a:gd name="connsiteY16" fmla="*/ 953793 h 953792"/>
                  <a:gd name="connsiteX17" fmla="*/ 47224 w 577516"/>
                  <a:gd name="connsiteY17" fmla="*/ 953793 h 953792"/>
                  <a:gd name="connsiteX18" fmla="*/ 19354 w 577516"/>
                  <a:gd name="connsiteY18" fmla="*/ 912747 h 9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516" h="953792">
                    <a:moveTo>
                      <a:pt x="19354" y="912747"/>
                    </a:moveTo>
                    <a:cubicBezTo>
                      <a:pt x="19354" y="900713"/>
                      <a:pt x="24041" y="889058"/>
                      <a:pt x="31642" y="880950"/>
                    </a:cubicBezTo>
                    <a:cubicBezTo>
                      <a:pt x="31642" y="880950"/>
                      <a:pt x="31642" y="880950"/>
                      <a:pt x="31642" y="880950"/>
                    </a:cubicBezTo>
                    <a:lnTo>
                      <a:pt x="31642" y="880950"/>
                    </a:lnTo>
                    <a:cubicBezTo>
                      <a:pt x="31642" y="880950"/>
                      <a:pt x="42157" y="870435"/>
                      <a:pt x="57739" y="854854"/>
                    </a:cubicBezTo>
                    <a:cubicBezTo>
                      <a:pt x="70154" y="842185"/>
                      <a:pt x="83582" y="828757"/>
                      <a:pt x="103218" y="809248"/>
                    </a:cubicBezTo>
                    <a:cubicBezTo>
                      <a:pt x="125387" y="787205"/>
                      <a:pt x="155284" y="757435"/>
                      <a:pt x="200763" y="712209"/>
                    </a:cubicBezTo>
                    <a:cubicBezTo>
                      <a:pt x="200890" y="712082"/>
                      <a:pt x="200890" y="712082"/>
                      <a:pt x="200890" y="712082"/>
                    </a:cubicBezTo>
                    <a:lnTo>
                      <a:pt x="200890" y="712082"/>
                    </a:lnTo>
                    <a:cubicBezTo>
                      <a:pt x="214192" y="698781"/>
                      <a:pt x="228887" y="684212"/>
                      <a:pt x="245102" y="668124"/>
                    </a:cubicBezTo>
                    <a:cubicBezTo>
                      <a:pt x="245355" y="667870"/>
                      <a:pt x="245736" y="667490"/>
                      <a:pt x="245989" y="667237"/>
                    </a:cubicBezTo>
                    <a:cubicBezTo>
                      <a:pt x="319465" y="594141"/>
                      <a:pt x="424104" y="490008"/>
                      <a:pt x="577517" y="337229"/>
                    </a:cubicBezTo>
                    <a:lnTo>
                      <a:pt x="240542" y="0"/>
                    </a:lnTo>
                    <a:lnTo>
                      <a:pt x="49631" y="191037"/>
                    </a:lnTo>
                    <a:cubicBezTo>
                      <a:pt x="-7376" y="248044"/>
                      <a:pt x="352" y="285416"/>
                      <a:pt x="352" y="362059"/>
                    </a:cubicBezTo>
                    <a:cubicBezTo>
                      <a:pt x="352" y="438828"/>
                      <a:pt x="352" y="886144"/>
                      <a:pt x="352" y="886271"/>
                    </a:cubicBezTo>
                    <a:cubicBezTo>
                      <a:pt x="352" y="917308"/>
                      <a:pt x="19861" y="943531"/>
                      <a:pt x="47224" y="953793"/>
                    </a:cubicBezTo>
                    <a:lnTo>
                      <a:pt x="47224" y="953793"/>
                    </a:lnTo>
                    <a:cubicBezTo>
                      <a:pt x="30882" y="947078"/>
                      <a:pt x="19354" y="931623"/>
                      <a:pt x="19354" y="912747"/>
                    </a:cubicBezTo>
                    <a:close/>
                  </a:path>
                </a:pathLst>
              </a:custGeom>
              <a:solidFill>
                <a:srgbClr val="7700FF"/>
              </a:solidFill>
              <a:ln w="12668" cap="flat">
                <a:noFill/>
                <a:prstDash val="solid"/>
                <a:miter/>
              </a:ln>
            </p:spPr>
            <p:txBody>
              <a:bodyPr rtlCol="0" anchor="ctr"/>
              <a:lstStyle/>
              <a:p>
                <a:endParaRPr lang="ru-RU" sz="1587"/>
              </a:p>
            </p:txBody>
          </p:sp>
        </p:grpSp>
      </p:grpSp>
      <p:grpSp>
        <p:nvGrpSpPr>
          <p:cNvPr id="75" name="Рисунок 57">
            <a:extLst>
              <a:ext uri="{FF2B5EF4-FFF2-40B4-BE49-F238E27FC236}">
                <a16:creationId xmlns:a16="http://schemas.microsoft.com/office/drawing/2014/main" id="{E8021B12-77DD-4234-8DBE-78559ECA85FF}"/>
              </a:ext>
            </a:extLst>
          </p:cNvPr>
          <p:cNvGrpSpPr/>
          <p:nvPr userDrawn="1"/>
        </p:nvGrpSpPr>
        <p:grpSpPr>
          <a:xfrm>
            <a:off x="8136198" y="3576598"/>
            <a:ext cx="4055802" cy="3281403"/>
            <a:chOff x="9229500" y="4053477"/>
            <a:chExt cx="4600800" cy="3718923"/>
          </a:xfrm>
        </p:grpSpPr>
        <p:sp>
          <p:nvSpPr>
            <p:cNvPr id="76" name="Полилиния: фигура 75">
              <a:extLst>
                <a:ext uri="{FF2B5EF4-FFF2-40B4-BE49-F238E27FC236}">
                  <a16:creationId xmlns:a16="http://schemas.microsoft.com/office/drawing/2014/main" id="{A19B561F-4378-47FD-A264-E5AE18B20F8D}"/>
                </a:ext>
              </a:extLst>
            </p:cNvPr>
            <p:cNvSpPr/>
            <p:nvPr/>
          </p:nvSpPr>
          <p:spPr>
            <a:xfrm>
              <a:off x="9229500" y="4277706"/>
              <a:ext cx="4600116" cy="3496744"/>
            </a:xfrm>
            <a:custGeom>
              <a:avLst/>
              <a:gdLst>
                <a:gd name="connsiteX0" fmla="*/ 4600117 w 4600116"/>
                <a:gd name="connsiteY0" fmla="*/ 0 h 3496744"/>
                <a:gd name="connsiteX1" fmla="*/ 3594503 w 4600116"/>
                <a:gd name="connsiteY1" fmla="*/ 1535423 h 3496744"/>
                <a:gd name="connsiteX2" fmla="*/ 2780989 w 4600116"/>
                <a:gd name="connsiteY2" fmla="*/ 2153421 h 3496744"/>
                <a:gd name="connsiteX3" fmla="*/ 2291513 w 4600116"/>
                <a:gd name="connsiteY3" fmla="*/ 2392006 h 3496744"/>
                <a:gd name="connsiteX4" fmla="*/ 0 w 4600116"/>
                <a:gd name="connsiteY4" fmla="*/ 3496745 h 3496744"/>
                <a:gd name="connsiteX5" fmla="*/ 0 w 4600116"/>
                <a:gd name="connsiteY5" fmla="*/ 3496745 h 3496744"/>
                <a:gd name="connsiteX6" fmla="*/ 4600117 w 4600116"/>
                <a:gd name="connsiteY6" fmla="*/ 3496745 h 3496744"/>
                <a:gd name="connsiteX7" fmla="*/ 4600117 w 4600116"/>
                <a:gd name="connsiteY7" fmla="*/ 0 h 349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0116" h="3496744">
                  <a:moveTo>
                    <a:pt x="4600117" y="0"/>
                  </a:moveTo>
                  <a:cubicBezTo>
                    <a:pt x="4308892" y="721225"/>
                    <a:pt x="3921960" y="1215486"/>
                    <a:pt x="3594503" y="1535423"/>
                  </a:cubicBezTo>
                  <a:cubicBezTo>
                    <a:pt x="3334726" y="1789732"/>
                    <a:pt x="3120751" y="1950384"/>
                    <a:pt x="2780989" y="2153421"/>
                  </a:cubicBezTo>
                  <a:cubicBezTo>
                    <a:pt x="2636744" y="2240241"/>
                    <a:pt x="2450114" y="2315440"/>
                    <a:pt x="2291513" y="2392006"/>
                  </a:cubicBezTo>
                  <a:lnTo>
                    <a:pt x="0" y="3496745"/>
                  </a:lnTo>
                  <a:lnTo>
                    <a:pt x="0" y="3496745"/>
                  </a:lnTo>
                  <a:lnTo>
                    <a:pt x="4600117" y="3496745"/>
                  </a:lnTo>
                  <a:lnTo>
                    <a:pt x="4600117" y="0"/>
                  </a:lnTo>
                  <a:close/>
                </a:path>
              </a:pathLst>
            </a:custGeom>
            <a:solidFill>
              <a:schemeClr val="accent1"/>
            </a:solidFill>
            <a:ln w="6836" cap="flat">
              <a:noFill/>
              <a:prstDash val="solid"/>
              <a:miter/>
            </a:ln>
          </p:spPr>
          <p:txBody>
            <a:bodyPr rtlCol="0" anchor="ctr"/>
            <a:lstStyle/>
            <a:p>
              <a:endParaRPr lang="ru-RU" sz="1587"/>
            </a:p>
          </p:txBody>
        </p:sp>
        <p:sp>
          <p:nvSpPr>
            <p:cNvPr id="77" name="Полилиния: фигура 76">
              <a:extLst>
                <a:ext uri="{FF2B5EF4-FFF2-40B4-BE49-F238E27FC236}">
                  <a16:creationId xmlns:a16="http://schemas.microsoft.com/office/drawing/2014/main" id="{87ECADDB-8E5D-4A65-9ABA-6BF8449BF531}"/>
                </a:ext>
              </a:extLst>
            </p:cNvPr>
            <p:cNvSpPr/>
            <p:nvPr/>
          </p:nvSpPr>
          <p:spPr>
            <a:xfrm>
              <a:off x="11518961" y="4053477"/>
              <a:ext cx="2310654" cy="2616918"/>
            </a:xfrm>
            <a:custGeom>
              <a:avLst/>
              <a:gdLst>
                <a:gd name="connsiteX0" fmla="*/ 2310655 w 2310654"/>
                <a:gd name="connsiteY0" fmla="*/ 0 h 2616918"/>
                <a:gd name="connsiteX1" fmla="*/ 350700 w 2310654"/>
                <a:gd name="connsiteY1" fmla="*/ 2453532 h 2616918"/>
                <a:gd name="connsiteX2" fmla="*/ 2051 w 2310654"/>
                <a:gd name="connsiteY2" fmla="*/ 2616235 h 2616918"/>
                <a:gd name="connsiteX3" fmla="*/ 0 w 2310654"/>
                <a:gd name="connsiteY3" fmla="*/ 2616919 h 2616918"/>
                <a:gd name="connsiteX4" fmla="*/ 0 w 2310654"/>
                <a:gd name="connsiteY4" fmla="*/ 2616919 h 2616918"/>
                <a:gd name="connsiteX5" fmla="*/ 2310655 w 2310654"/>
                <a:gd name="connsiteY5" fmla="*/ 1108157 h 2616918"/>
                <a:gd name="connsiteX6" fmla="*/ 2310655 w 2310654"/>
                <a:gd name="connsiteY6" fmla="*/ 0 h 261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0654" h="2616918">
                  <a:moveTo>
                    <a:pt x="2310655" y="0"/>
                  </a:moveTo>
                  <a:cubicBezTo>
                    <a:pt x="2040623" y="1073292"/>
                    <a:pt x="1316663" y="1946966"/>
                    <a:pt x="350700" y="2453532"/>
                  </a:cubicBezTo>
                  <a:cubicBezTo>
                    <a:pt x="236534" y="2510273"/>
                    <a:pt x="112798" y="2562912"/>
                    <a:pt x="2051" y="2616235"/>
                  </a:cubicBezTo>
                  <a:lnTo>
                    <a:pt x="0" y="2616919"/>
                  </a:lnTo>
                  <a:lnTo>
                    <a:pt x="0" y="2616919"/>
                  </a:lnTo>
                  <a:cubicBezTo>
                    <a:pt x="881193" y="2288778"/>
                    <a:pt x="1668730" y="1769223"/>
                    <a:pt x="2310655" y="1108157"/>
                  </a:cubicBezTo>
                  <a:lnTo>
                    <a:pt x="2310655" y="0"/>
                  </a:lnTo>
                  <a:close/>
                </a:path>
              </a:pathLst>
            </a:custGeom>
            <a:solidFill>
              <a:schemeClr val="accent2"/>
            </a:solidFill>
            <a:ln w="6836" cap="flat">
              <a:noFill/>
              <a:prstDash val="solid"/>
              <a:miter/>
            </a:ln>
          </p:spPr>
          <p:txBody>
            <a:bodyPr rtlCol="0" anchor="ctr"/>
            <a:lstStyle/>
            <a:p>
              <a:endParaRPr lang="ru-RU" sz="1587"/>
            </a:p>
          </p:txBody>
        </p:sp>
        <p:grpSp>
          <p:nvGrpSpPr>
            <p:cNvPr id="78" name="Рисунок 57">
              <a:extLst>
                <a:ext uri="{FF2B5EF4-FFF2-40B4-BE49-F238E27FC236}">
                  <a16:creationId xmlns:a16="http://schemas.microsoft.com/office/drawing/2014/main" id="{A675EFF5-B692-4CCA-8693-0F36970A3780}"/>
                </a:ext>
              </a:extLst>
            </p:cNvPr>
            <p:cNvGrpSpPr/>
            <p:nvPr/>
          </p:nvGrpSpPr>
          <p:grpSpPr>
            <a:xfrm>
              <a:off x="11333699" y="6786611"/>
              <a:ext cx="2054294" cy="554420"/>
              <a:chOff x="11333699" y="6786611"/>
              <a:chExt cx="2054294" cy="554420"/>
            </a:xfrm>
            <a:solidFill>
              <a:srgbClr val="FFFFFF"/>
            </a:solidFill>
          </p:grpSpPr>
          <p:sp>
            <p:nvSpPr>
              <p:cNvPr id="79" name="Полилиния: фигура 78">
                <a:extLst>
                  <a:ext uri="{FF2B5EF4-FFF2-40B4-BE49-F238E27FC236}">
                    <a16:creationId xmlns:a16="http://schemas.microsoft.com/office/drawing/2014/main" id="{7393735C-74D2-4738-AC66-1CA40B4E0EEB}"/>
                  </a:ext>
                </a:extLst>
              </p:cNvPr>
              <p:cNvSpPr/>
              <p:nvPr/>
            </p:nvSpPr>
            <p:spPr>
              <a:xfrm>
                <a:off x="11780790" y="6786611"/>
                <a:ext cx="162702" cy="211923"/>
              </a:xfrm>
              <a:custGeom>
                <a:avLst/>
                <a:gdLst>
                  <a:gd name="connsiteX0" fmla="*/ 64944 w 162702"/>
                  <a:gd name="connsiteY0" fmla="*/ 30080 h 211923"/>
                  <a:gd name="connsiteX1" fmla="*/ 0 w 162702"/>
                  <a:gd name="connsiteY1" fmla="*/ 30080 h 211923"/>
                  <a:gd name="connsiteX2" fmla="*/ 0 w 162702"/>
                  <a:gd name="connsiteY2" fmla="*/ 0 h 211923"/>
                  <a:gd name="connsiteX3" fmla="*/ 162703 w 162702"/>
                  <a:gd name="connsiteY3" fmla="*/ 0 h 211923"/>
                  <a:gd name="connsiteX4" fmla="*/ 162703 w 162702"/>
                  <a:gd name="connsiteY4" fmla="*/ 30080 h 211923"/>
                  <a:gd name="connsiteX5" fmla="*/ 97758 w 162702"/>
                  <a:gd name="connsiteY5" fmla="*/ 30080 h 211923"/>
                  <a:gd name="connsiteX6" fmla="*/ 97758 w 162702"/>
                  <a:gd name="connsiteY6" fmla="*/ 211924 h 211923"/>
                  <a:gd name="connsiteX7" fmla="*/ 64944 w 162702"/>
                  <a:gd name="connsiteY7" fmla="*/ 211924 h 211923"/>
                  <a:gd name="connsiteX8" fmla="*/ 64944 w 162702"/>
                  <a:gd name="connsiteY8" fmla="*/ 30080 h 21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02" h="211923">
                    <a:moveTo>
                      <a:pt x="64944" y="30080"/>
                    </a:moveTo>
                    <a:lnTo>
                      <a:pt x="0" y="30080"/>
                    </a:lnTo>
                    <a:lnTo>
                      <a:pt x="0" y="0"/>
                    </a:lnTo>
                    <a:lnTo>
                      <a:pt x="162703" y="0"/>
                    </a:lnTo>
                    <a:lnTo>
                      <a:pt x="162703" y="30080"/>
                    </a:lnTo>
                    <a:lnTo>
                      <a:pt x="97758" y="30080"/>
                    </a:lnTo>
                    <a:lnTo>
                      <a:pt x="97758" y="211924"/>
                    </a:lnTo>
                    <a:lnTo>
                      <a:pt x="64944" y="211924"/>
                    </a:lnTo>
                    <a:lnTo>
                      <a:pt x="64944" y="30080"/>
                    </a:lnTo>
                    <a:close/>
                  </a:path>
                </a:pathLst>
              </a:custGeom>
              <a:solidFill>
                <a:srgbClr val="FFFFFF"/>
              </a:solidFill>
              <a:ln w="6836" cap="flat">
                <a:noFill/>
                <a:prstDash val="solid"/>
                <a:miter/>
              </a:ln>
            </p:spPr>
            <p:txBody>
              <a:bodyPr rtlCol="0" anchor="ctr"/>
              <a:lstStyle/>
              <a:p>
                <a:endParaRPr lang="ru-RU" sz="1587"/>
              </a:p>
            </p:txBody>
          </p:sp>
          <p:sp>
            <p:nvSpPr>
              <p:cNvPr id="80" name="Полилиния: фигура 79">
                <a:extLst>
                  <a:ext uri="{FF2B5EF4-FFF2-40B4-BE49-F238E27FC236}">
                    <a16:creationId xmlns:a16="http://schemas.microsoft.com/office/drawing/2014/main" id="{36B2CAA4-85F0-469A-8761-973F80580735}"/>
                  </a:ext>
                </a:extLst>
              </p:cNvPr>
              <p:cNvSpPr/>
              <p:nvPr/>
            </p:nvSpPr>
            <p:spPr>
              <a:xfrm>
                <a:off x="11932555" y="6844036"/>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798"/>
                      <a:pt x="49905" y="131256"/>
                      <a:pt x="76566" y="131256"/>
                    </a:cubicBezTo>
                    <a:close/>
                    <a:moveTo>
                      <a:pt x="30763" y="61526"/>
                    </a:moveTo>
                    <a:lnTo>
                      <a:pt x="119634" y="61526"/>
                    </a:lnTo>
                    <a:cubicBezTo>
                      <a:pt x="116900" y="38283"/>
                      <a:pt x="99126" y="24610"/>
                      <a:pt x="75882" y="24610"/>
                    </a:cubicBezTo>
                    <a:cubicBezTo>
                      <a:pt x="53323" y="24610"/>
                      <a:pt x="36232"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81" name="Полилиния: фигура 80">
                <a:extLst>
                  <a:ext uri="{FF2B5EF4-FFF2-40B4-BE49-F238E27FC236}">
                    <a16:creationId xmlns:a16="http://schemas.microsoft.com/office/drawing/2014/main" id="{A503703D-4D77-4897-B348-E1ED11EBC1CC}"/>
                  </a:ext>
                </a:extLst>
              </p:cNvPr>
              <p:cNvSpPr/>
              <p:nvPr/>
            </p:nvSpPr>
            <p:spPr>
              <a:xfrm>
                <a:off x="12089105" y="6848138"/>
                <a:ext cx="142877" cy="150397"/>
              </a:xfrm>
              <a:custGeom>
                <a:avLst/>
                <a:gdLst>
                  <a:gd name="connsiteX0" fmla="*/ 100493 w 142877"/>
                  <a:gd name="connsiteY0" fmla="*/ 0 h 150397"/>
                  <a:gd name="connsiteX1" fmla="*/ 136042 w 142877"/>
                  <a:gd name="connsiteY1" fmla="*/ 0 h 150397"/>
                  <a:gd name="connsiteX2" fmla="*/ 90239 w 142877"/>
                  <a:gd name="connsiteY2" fmla="*/ 69730 h 150397"/>
                  <a:gd name="connsiteX3" fmla="*/ 142878 w 142877"/>
                  <a:gd name="connsiteY3" fmla="*/ 150398 h 150397"/>
                  <a:gd name="connsiteX4" fmla="*/ 106646 w 142877"/>
                  <a:gd name="connsiteY4" fmla="*/ 150398 h 150397"/>
                  <a:gd name="connsiteX5" fmla="*/ 71781 w 142877"/>
                  <a:gd name="connsiteY5" fmla="*/ 95024 h 150397"/>
                  <a:gd name="connsiteX6" fmla="*/ 36232 w 142877"/>
                  <a:gd name="connsiteY6" fmla="*/ 150398 h 150397"/>
                  <a:gd name="connsiteX7" fmla="*/ 0 w 142877"/>
                  <a:gd name="connsiteY7" fmla="*/ 150398 h 150397"/>
                  <a:gd name="connsiteX8" fmla="*/ 54690 w 142877"/>
                  <a:gd name="connsiteY8" fmla="*/ 71097 h 150397"/>
                  <a:gd name="connsiteX9" fmla="*/ 7520 w 142877"/>
                  <a:gd name="connsiteY9" fmla="*/ 684 h 150397"/>
                  <a:gd name="connsiteX10" fmla="*/ 43069 w 142877"/>
                  <a:gd name="connsiteY10" fmla="*/ 684 h 150397"/>
                  <a:gd name="connsiteX11" fmla="*/ 71781 w 142877"/>
                  <a:gd name="connsiteY11" fmla="*/ 46487 h 150397"/>
                  <a:gd name="connsiteX12" fmla="*/ 100493 w 142877"/>
                  <a:gd name="connsiteY12"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7" h="150397">
                    <a:moveTo>
                      <a:pt x="100493" y="0"/>
                    </a:moveTo>
                    <a:lnTo>
                      <a:pt x="136042" y="0"/>
                    </a:lnTo>
                    <a:lnTo>
                      <a:pt x="90239" y="69730"/>
                    </a:lnTo>
                    <a:lnTo>
                      <a:pt x="142878" y="150398"/>
                    </a:lnTo>
                    <a:lnTo>
                      <a:pt x="106646" y="150398"/>
                    </a:lnTo>
                    <a:lnTo>
                      <a:pt x="71781" y="95024"/>
                    </a:lnTo>
                    <a:lnTo>
                      <a:pt x="36232" y="150398"/>
                    </a:lnTo>
                    <a:lnTo>
                      <a:pt x="0" y="150398"/>
                    </a:lnTo>
                    <a:lnTo>
                      <a:pt x="54690" y="71097"/>
                    </a:lnTo>
                    <a:lnTo>
                      <a:pt x="7520" y="684"/>
                    </a:lnTo>
                    <a:lnTo>
                      <a:pt x="43069" y="684"/>
                    </a:lnTo>
                    <a:lnTo>
                      <a:pt x="71781" y="46487"/>
                    </a:lnTo>
                    <a:lnTo>
                      <a:pt x="100493" y="0"/>
                    </a:lnTo>
                    <a:close/>
                  </a:path>
                </a:pathLst>
              </a:custGeom>
              <a:solidFill>
                <a:srgbClr val="FFFFFF"/>
              </a:solidFill>
              <a:ln w="6836" cap="flat">
                <a:noFill/>
                <a:prstDash val="solid"/>
                <a:miter/>
              </a:ln>
            </p:spPr>
            <p:txBody>
              <a:bodyPr rtlCol="0" anchor="ctr"/>
              <a:lstStyle/>
              <a:p>
                <a:endParaRPr lang="ru-RU" sz="1587"/>
              </a:p>
            </p:txBody>
          </p:sp>
          <p:sp>
            <p:nvSpPr>
              <p:cNvPr id="82" name="Полилиния: фигура 81">
                <a:extLst>
                  <a:ext uri="{FF2B5EF4-FFF2-40B4-BE49-F238E27FC236}">
                    <a16:creationId xmlns:a16="http://schemas.microsoft.com/office/drawing/2014/main" id="{876408F3-04AC-4A75-95B9-9F2E98C3C128}"/>
                  </a:ext>
                </a:extLst>
              </p:cNvPr>
              <p:cNvSpPr/>
              <p:nvPr/>
            </p:nvSpPr>
            <p:spPr>
              <a:xfrm>
                <a:off x="12253175" y="6848138"/>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4 w 132623"/>
                  <a:gd name="connsiteY5" fmla="*/ 0 h 149714"/>
                  <a:gd name="connsiteX6" fmla="*/ 132624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4" y="0"/>
                    </a:lnTo>
                    <a:lnTo>
                      <a:pt x="132624"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83" name="Полилиния: фигура 82">
                <a:extLst>
                  <a:ext uri="{FF2B5EF4-FFF2-40B4-BE49-F238E27FC236}">
                    <a16:creationId xmlns:a16="http://schemas.microsoft.com/office/drawing/2014/main" id="{C3532461-17D5-43E0-ACB8-3062FFA0F5A3}"/>
                  </a:ext>
                </a:extLst>
              </p:cNvPr>
              <p:cNvSpPr/>
              <p:nvPr/>
            </p:nvSpPr>
            <p:spPr>
              <a:xfrm>
                <a:off x="12415878" y="6844036"/>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1256"/>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84" name="Полилиния: фигура 83">
                <a:extLst>
                  <a:ext uri="{FF2B5EF4-FFF2-40B4-BE49-F238E27FC236}">
                    <a16:creationId xmlns:a16="http://schemas.microsoft.com/office/drawing/2014/main" id="{F63AF163-A08C-4CA9-9929-18ACAD8E548D}"/>
                  </a:ext>
                </a:extLst>
              </p:cNvPr>
              <p:cNvSpPr/>
              <p:nvPr/>
            </p:nvSpPr>
            <p:spPr>
              <a:xfrm>
                <a:off x="12590886" y="6849505"/>
                <a:ext cx="142194" cy="151764"/>
              </a:xfrm>
              <a:custGeom>
                <a:avLst/>
                <a:gdLst>
                  <a:gd name="connsiteX0" fmla="*/ 0 w 142194"/>
                  <a:gd name="connsiteY0" fmla="*/ 149030 h 151764"/>
                  <a:gd name="connsiteX1" fmla="*/ 0 w 142194"/>
                  <a:gd name="connsiteY1" fmla="*/ 121685 h 151764"/>
                  <a:gd name="connsiteX2" fmla="*/ 10254 w 142194"/>
                  <a:gd name="connsiteY2" fmla="*/ 123736 h 151764"/>
                  <a:gd name="connsiteX3" fmla="*/ 25978 w 142194"/>
                  <a:gd name="connsiteY3" fmla="*/ 88871 h 151764"/>
                  <a:gd name="connsiteX4" fmla="*/ 30763 w 142194"/>
                  <a:gd name="connsiteY4" fmla="*/ 0 h 151764"/>
                  <a:gd name="connsiteX5" fmla="*/ 142194 w 142194"/>
                  <a:gd name="connsiteY5" fmla="*/ 0 h 151764"/>
                  <a:gd name="connsiteX6" fmla="*/ 142194 w 142194"/>
                  <a:gd name="connsiteY6" fmla="*/ 149714 h 151764"/>
                  <a:gd name="connsiteX7" fmla="*/ 111431 w 142194"/>
                  <a:gd name="connsiteY7" fmla="*/ 149714 h 151764"/>
                  <a:gd name="connsiteX8" fmla="*/ 111431 w 142194"/>
                  <a:gd name="connsiteY8" fmla="*/ 28029 h 151764"/>
                  <a:gd name="connsiteX9" fmla="*/ 58108 w 142194"/>
                  <a:gd name="connsiteY9" fmla="*/ 28029 h 151764"/>
                  <a:gd name="connsiteX10" fmla="*/ 54690 w 142194"/>
                  <a:gd name="connsiteY10" fmla="*/ 90239 h 151764"/>
                  <a:gd name="connsiteX11" fmla="*/ 11622 w 142194"/>
                  <a:gd name="connsiteY11" fmla="*/ 151765 h 151764"/>
                  <a:gd name="connsiteX12" fmla="*/ 0 w 142194"/>
                  <a:gd name="connsiteY12" fmla="*/ 149030 h 15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194" h="151764">
                    <a:moveTo>
                      <a:pt x="0" y="149030"/>
                    </a:moveTo>
                    <a:lnTo>
                      <a:pt x="0" y="121685"/>
                    </a:lnTo>
                    <a:cubicBezTo>
                      <a:pt x="0" y="121685"/>
                      <a:pt x="4102" y="123736"/>
                      <a:pt x="10254" y="123736"/>
                    </a:cubicBezTo>
                    <a:cubicBezTo>
                      <a:pt x="19825" y="123736"/>
                      <a:pt x="24610" y="117584"/>
                      <a:pt x="25978" y="88871"/>
                    </a:cubicBezTo>
                    <a:lnTo>
                      <a:pt x="30763" y="0"/>
                    </a:lnTo>
                    <a:lnTo>
                      <a:pt x="142194" y="0"/>
                    </a:lnTo>
                    <a:lnTo>
                      <a:pt x="142194" y="149714"/>
                    </a:lnTo>
                    <a:lnTo>
                      <a:pt x="111431" y="149714"/>
                    </a:lnTo>
                    <a:lnTo>
                      <a:pt x="111431" y="28029"/>
                    </a:lnTo>
                    <a:lnTo>
                      <a:pt x="58108" y="28029"/>
                    </a:lnTo>
                    <a:lnTo>
                      <a:pt x="54690" y="90239"/>
                    </a:lnTo>
                    <a:cubicBezTo>
                      <a:pt x="52639" y="133307"/>
                      <a:pt x="41701" y="151765"/>
                      <a:pt x="11622" y="151765"/>
                    </a:cubicBezTo>
                    <a:cubicBezTo>
                      <a:pt x="6153" y="151081"/>
                      <a:pt x="0" y="149030"/>
                      <a:pt x="0" y="149030"/>
                    </a:cubicBezTo>
                    <a:close/>
                  </a:path>
                </a:pathLst>
              </a:custGeom>
              <a:solidFill>
                <a:srgbClr val="FFFFFF"/>
              </a:solidFill>
              <a:ln w="6836" cap="flat">
                <a:noFill/>
                <a:prstDash val="solid"/>
                <a:miter/>
              </a:ln>
            </p:spPr>
            <p:txBody>
              <a:bodyPr rtlCol="0" anchor="ctr"/>
              <a:lstStyle/>
              <a:p>
                <a:endParaRPr lang="ru-RU" sz="1587"/>
              </a:p>
            </p:txBody>
          </p:sp>
          <p:sp>
            <p:nvSpPr>
              <p:cNvPr id="85" name="Полилиния: фигура 84">
                <a:extLst>
                  <a:ext uri="{FF2B5EF4-FFF2-40B4-BE49-F238E27FC236}">
                    <a16:creationId xmlns:a16="http://schemas.microsoft.com/office/drawing/2014/main" id="{052A014E-4CFA-46E5-8BAF-EBF1D53CD714}"/>
                  </a:ext>
                </a:extLst>
              </p:cNvPr>
              <p:cNvSpPr/>
              <p:nvPr/>
            </p:nvSpPr>
            <p:spPr>
              <a:xfrm>
                <a:off x="12763844" y="6844036"/>
                <a:ext cx="160660" cy="158601"/>
              </a:xfrm>
              <a:custGeom>
                <a:avLst/>
                <a:gdLst>
                  <a:gd name="connsiteX0" fmla="*/ 80668 w 160660"/>
                  <a:gd name="connsiteY0" fmla="*/ 158601 h 158601"/>
                  <a:gd name="connsiteX1" fmla="*/ 0 w 160660"/>
                  <a:gd name="connsiteY1" fmla="*/ 79300 h 158601"/>
                  <a:gd name="connsiteX2" fmla="*/ 80668 w 160660"/>
                  <a:gd name="connsiteY2" fmla="*/ 0 h 158601"/>
                  <a:gd name="connsiteX3" fmla="*/ 160652 w 160660"/>
                  <a:gd name="connsiteY3" fmla="*/ 79300 h 158601"/>
                  <a:gd name="connsiteX4" fmla="*/ 80668 w 160660"/>
                  <a:gd name="connsiteY4" fmla="*/ 158601 h 158601"/>
                  <a:gd name="connsiteX5" fmla="*/ 129205 w 160660"/>
                  <a:gd name="connsiteY5" fmla="*/ 79300 h 158601"/>
                  <a:gd name="connsiteX6" fmla="*/ 80668 w 160660"/>
                  <a:gd name="connsiteY6" fmla="*/ 28712 h 158601"/>
                  <a:gd name="connsiteX7" fmla="*/ 32130 w 160660"/>
                  <a:gd name="connsiteY7" fmla="*/ 79300 h 158601"/>
                  <a:gd name="connsiteX8" fmla="*/ 80668 w 160660"/>
                  <a:gd name="connsiteY8" fmla="*/ 129889 h 158601"/>
                  <a:gd name="connsiteX9" fmla="*/ 129205 w 160660"/>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60" h="158601">
                    <a:moveTo>
                      <a:pt x="80668" y="158601"/>
                    </a:moveTo>
                    <a:cubicBezTo>
                      <a:pt x="39650" y="158601"/>
                      <a:pt x="0" y="131256"/>
                      <a:pt x="0" y="79300"/>
                    </a:cubicBezTo>
                    <a:cubicBezTo>
                      <a:pt x="0" y="27345"/>
                      <a:pt x="38967" y="0"/>
                      <a:pt x="80668" y="0"/>
                    </a:cubicBezTo>
                    <a:cubicBezTo>
                      <a:pt x="121685" y="0"/>
                      <a:pt x="160652" y="27345"/>
                      <a:pt x="160652" y="79300"/>
                    </a:cubicBezTo>
                    <a:cubicBezTo>
                      <a:pt x="161335" y="131256"/>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86" name="Полилиния: фигура 85">
                <a:extLst>
                  <a:ext uri="{FF2B5EF4-FFF2-40B4-BE49-F238E27FC236}">
                    <a16:creationId xmlns:a16="http://schemas.microsoft.com/office/drawing/2014/main" id="{B77F68C1-2474-4A4E-9828-CAB55D8AD946}"/>
                  </a:ext>
                </a:extLst>
              </p:cNvPr>
              <p:cNvSpPr/>
              <p:nvPr/>
            </p:nvSpPr>
            <p:spPr>
              <a:xfrm>
                <a:off x="12955942" y="6848138"/>
                <a:ext cx="97758" cy="149714"/>
              </a:xfrm>
              <a:custGeom>
                <a:avLst/>
                <a:gdLst>
                  <a:gd name="connsiteX0" fmla="*/ 0 w 97758"/>
                  <a:gd name="connsiteY0" fmla="*/ 0 h 149714"/>
                  <a:gd name="connsiteX1" fmla="*/ 97759 w 97758"/>
                  <a:gd name="connsiteY1" fmla="*/ 0 h 149714"/>
                  <a:gd name="connsiteX2" fmla="*/ 97759 w 97758"/>
                  <a:gd name="connsiteY2" fmla="*/ 28029 h 149714"/>
                  <a:gd name="connsiteX3" fmla="*/ 31447 w 97758"/>
                  <a:gd name="connsiteY3" fmla="*/ 28029 h 149714"/>
                  <a:gd name="connsiteX4" fmla="*/ 31447 w 97758"/>
                  <a:gd name="connsiteY4" fmla="*/ 149714 h 149714"/>
                  <a:gd name="connsiteX5" fmla="*/ 0 w 97758"/>
                  <a:gd name="connsiteY5" fmla="*/ 149714 h 149714"/>
                  <a:gd name="connsiteX6" fmla="*/ 0 w 97758"/>
                  <a:gd name="connsiteY6"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58" h="149714">
                    <a:moveTo>
                      <a:pt x="0" y="0"/>
                    </a:moveTo>
                    <a:lnTo>
                      <a:pt x="97759" y="0"/>
                    </a:lnTo>
                    <a:lnTo>
                      <a:pt x="97759" y="28029"/>
                    </a:lnTo>
                    <a:lnTo>
                      <a:pt x="31447" y="28029"/>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87" name="Полилиния: фигура 86">
                <a:extLst>
                  <a:ext uri="{FF2B5EF4-FFF2-40B4-BE49-F238E27FC236}">
                    <a16:creationId xmlns:a16="http://schemas.microsoft.com/office/drawing/2014/main" id="{F8E4829D-EAD9-461D-9F17-A95E955F1A25}"/>
                  </a:ext>
                </a:extLst>
              </p:cNvPr>
              <p:cNvSpPr/>
              <p:nvPr/>
            </p:nvSpPr>
            <p:spPr>
              <a:xfrm>
                <a:off x="13078995" y="6848138"/>
                <a:ext cx="134674" cy="150397"/>
              </a:xfrm>
              <a:custGeom>
                <a:avLst/>
                <a:gdLst>
                  <a:gd name="connsiteX0" fmla="*/ 0 w 134674"/>
                  <a:gd name="connsiteY0" fmla="*/ 0 h 150397"/>
                  <a:gd name="connsiteX1" fmla="*/ 30080 w 134674"/>
                  <a:gd name="connsiteY1" fmla="*/ 0 h 150397"/>
                  <a:gd name="connsiteX2" fmla="*/ 30080 w 134674"/>
                  <a:gd name="connsiteY2" fmla="*/ 108013 h 150397"/>
                  <a:gd name="connsiteX3" fmla="*/ 101860 w 134674"/>
                  <a:gd name="connsiteY3" fmla="*/ 0 h 150397"/>
                  <a:gd name="connsiteX4" fmla="*/ 134674 w 134674"/>
                  <a:gd name="connsiteY4" fmla="*/ 0 h 150397"/>
                  <a:gd name="connsiteX5" fmla="*/ 134674 w 134674"/>
                  <a:gd name="connsiteY5" fmla="*/ 149714 h 150397"/>
                  <a:gd name="connsiteX6" fmla="*/ 104595 w 134674"/>
                  <a:gd name="connsiteY6" fmla="*/ 149714 h 150397"/>
                  <a:gd name="connsiteX7" fmla="*/ 104595 w 134674"/>
                  <a:gd name="connsiteY7" fmla="*/ 41701 h 150397"/>
                  <a:gd name="connsiteX8" fmla="*/ 33498 w 134674"/>
                  <a:gd name="connsiteY8" fmla="*/ 150398 h 150397"/>
                  <a:gd name="connsiteX9" fmla="*/ 684 w 134674"/>
                  <a:gd name="connsiteY9" fmla="*/ 150398 h 150397"/>
                  <a:gd name="connsiteX10" fmla="*/ 684 w 134674"/>
                  <a:gd name="connsiteY10" fmla="*/ 0 h 15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50397">
                    <a:moveTo>
                      <a:pt x="0" y="0"/>
                    </a:moveTo>
                    <a:lnTo>
                      <a:pt x="30080" y="0"/>
                    </a:lnTo>
                    <a:lnTo>
                      <a:pt x="30080" y="108013"/>
                    </a:lnTo>
                    <a:lnTo>
                      <a:pt x="101860" y="0"/>
                    </a:lnTo>
                    <a:lnTo>
                      <a:pt x="134674" y="0"/>
                    </a:lnTo>
                    <a:lnTo>
                      <a:pt x="134674" y="149714"/>
                    </a:lnTo>
                    <a:lnTo>
                      <a:pt x="104595" y="149714"/>
                    </a:lnTo>
                    <a:lnTo>
                      <a:pt x="104595" y="41701"/>
                    </a:lnTo>
                    <a:lnTo>
                      <a:pt x="33498" y="150398"/>
                    </a:lnTo>
                    <a:lnTo>
                      <a:pt x="684" y="150398"/>
                    </a:lnTo>
                    <a:lnTo>
                      <a:pt x="684" y="0"/>
                    </a:lnTo>
                    <a:close/>
                  </a:path>
                </a:pathLst>
              </a:custGeom>
              <a:solidFill>
                <a:srgbClr val="FFFFFF"/>
              </a:solidFill>
              <a:ln w="6836" cap="flat">
                <a:noFill/>
                <a:prstDash val="solid"/>
                <a:miter/>
              </a:ln>
            </p:spPr>
            <p:txBody>
              <a:bodyPr rtlCol="0" anchor="ctr"/>
              <a:lstStyle/>
              <a:p>
                <a:endParaRPr lang="ru-RU" sz="1587"/>
              </a:p>
            </p:txBody>
          </p:sp>
          <p:sp>
            <p:nvSpPr>
              <p:cNvPr id="88" name="Полилиния: фигура 87">
                <a:extLst>
                  <a:ext uri="{FF2B5EF4-FFF2-40B4-BE49-F238E27FC236}">
                    <a16:creationId xmlns:a16="http://schemas.microsoft.com/office/drawing/2014/main" id="{3A8A2161-FC25-469C-8ED8-612BBEF689B7}"/>
                  </a:ext>
                </a:extLst>
              </p:cNvPr>
              <p:cNvSpPr/>
              <p:nvPr/>
            </p:nvSpPr>
            <p:spPr>
              <a:xfrm>
                <a:off x="13253319" y="6848138"/>
                <a:ext cx="134674" cy="149714"/>
              </a:xfrm>
              <a:custGeom>
                <a:avLst/>
                <a:gdLst>
                  <a:gd name="connsiteX0" fmla="*/ 0 w 134674"/>
                  <a:gd name="connsiteY0" fmla="*/ 0 h 149714"/>
                  <a:gd name="connsiteX1" fmla="*/ 30080 w 134674"/>
                  <a:gd name="connsiteY1" fmla="*/ 0 h 149714"/>
                  <a:gd name="connsiteX2" fmla="*/ 30080 w 134674"/>
                  <a:gd name="connsiteY2" fmla="*/ 108013 h 149714"/>
                  <a:gd name="connsiteX3" fmla="*/ 101860 w 134674"/>
                  <a:gd name="connsiteY3" fmla="*/ 0 h 149714"/>
                  <a:gd name="connsiteX4" fmla="*/ 134674 w 134674"/>
                  <a:gd name="connsiteY4" fmla="*/ 0 h 149714"/>
                  <a:gd name="connsiteX5" fmla="*/ 134674 w 134674"/>
                  <a:gd name="connsiteY5" fmla="*/ 149714 h 149714"/>
                  <a:gd name="connsiteX6" fmla="*/ 104595 w 134674"/>
                  <a:gd name="connsiteY6" fmla="*/ 149714 h 149714"/>
                  <a:gd name="connsiteX7" fmla="*/ 104595 w 134674"/>
                  <a:gd name="connsiteY7" fmla="*/ 41701 h 149714"/>
                  <a:gd name="connsiteX8" fmla="*/ 32814 w 134674"/>
                  <a:gd name="connsiteY8" fmla="*/ 149714 h 149714"/>
                  <a:gd name="connsiteX9" fmla="*/ 0 w 134674"/>
                  <a:gd name="connsiteY9" fmla="*/ 149714 h 149714"/>
                  <a:gd name="connsiteX10" fmla="*/ 0 w 134674"/>
                  <a:gd name="connsiteY10"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674" h="149714">
                    <a:moveTo>
                      <a:pt x="0" y="0"/>
                    </a:moveTo>
                    <a:lnTo>
                      <a:pt x="30080" y="0"/>
                    </a:lnTo>
                    <a:lnTo>
                      <a:pt x="30080" y="108013"/>
                    </a:lnTo>
                    <a:lnTo>
                      <a:pt x="101860" y="0"/>
                    </a:lnTo>
                    <a:lnTo>
                      <a:pt x="134674" y="0"/>
                    </a:lnTo>
                    <a:lnTo>
                      <a:pt x="134674" y="149714"/>
                    </a:lnTo>
                    <a:lnTo>
                      <a:pt x="104595" y="149714"/>
                    </a:lnTo>
                    <a:lnTo>
                      <a:pt x="104595" y="41701"/>
                    </a:lnTo>
                    <a:lnTo>
                      <a:pt x="32814"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89" name="Полилиния: фигура 88">
                <a:extLst>
                  <a:ext uri="{FF2B5EF4-FFF2-40B4-BE49-F238E27FC236}">
                    <a16:creationId xmlns:a16="http://schemas.microsoft.com/office/drawing/2014/main" id="{CD25B9FB-36AA-4AC3-BCD3-52DA359FC664}"/>
                  </a:ext>
                </a:extLst>
              </p:cNvPr>
              <p:cNvSpPr/>
              <p:nvPr/>
            </p:nvSpPr>
            <p:spPr>
              <a:xfrm>
                <a:off x="11333699" y="7186532"/>
                <a:ext cx="123052" cy="149714"/>
              </a:xfrm>
              <a:custGeom>
                <a:avLst/>
                <a:gdLst>
                  <a:gd name="connsiteX0" fmla="*/ 0 w 123052"/>
                  <a:gd name="connsiteY0" fmla="*/ 0 h 149714"/>
                  <a:gd name="connsiteX1" fmla="*/ 67679 w 123052"/>
                  <a:gd name="connsiteY1" fmla="*/ 0 h 149714"/>
                  <a:gd name="connsiteX2" fmla="*/ 117584 w 123052"/>
                  <a:gd name="connsiteY2" fmla="*/ 36916 h 149714"/>
                  <a:gd name="connsiteX3" fmla="*/ 95024 w 123052"/>
                  <a:gd name="connsiteY3" fmla="*/ 70414 h 149714"/>
                  <a:gd name="connsiteX4" fmla="*/ 123053 w 123052"/>
                  <a:gd name="connsiteY4" fmla="*/ 106646 h 149714"/>
                  <a:gd name="connsiteX5" fmla="*/ 69730 w 123052"/>
                  <a:gd name="connsiteY5" fmla="*/ 149714 h 149714"/>
                  <a:gd name="connsiteX6" fmla="*/ 0 w 123052"/>
                  <a:gd name="connsiteY6" fmla="*/ 149714 h 149714"/>
                  <a:gd name="connsiteX7" fmla="*/ 0 w 123052"/>
                  <a:gd name="connsiteY7" fmla="*/ 0 h 149714"/>
                  <a:gd name="connsiteX8" fmla="*/ 66312 w 123052"/>
                  <a:gd name="connsiteY8" fmla="*/ 60159 h 149714"/>
                  <a:gd name="connsiteX9" fmla="*/ 88871 w 123052"/>
                  <a:gd name="connsiteY9" fmla="*/ 42385 h 149714"/>
                  <a:gd name="connsiteX10" fmla="*/ 66995 w 123052"/>
                  <a:gd name="connsiteY10" fmla="*/ 24611 h 149714"/>
                  <a:gd name="connsiteX11" fmla="*/ 31447 w 123052"/>
                  <a:gd name="connsiteY11" fmla="*/ 24611 h 149714"/>
                  <a:gd name="connsiteX12" fmla="*/ 31447 w 123052"/>
                  <a:gd name="connsiteY12" fmla="*/ 60159 h 149714"/>
                  <a:gd name="connsiteX13" fmla="*/ 66312 w 123052"/>
                  <a:gd name="connsiteY13" fmla="*/ 60159 h 149714"/>
                  <a:gd name="connsiteX14" fmla="*/ 68363 w 123052"/>
                  <a:gd name="connsiteY14" fmla="*/ 125787 h 149714"/>
                  <a:gd name="connsiteX15" fmla="*/ 92289 w 123052"/>
                  <a:gd name="connsiteY15" fmla="*/ 105279 h 149714"/>
                  <a:gd name="connsiteX16" fmla="*/ 68363 w 123052"/>
                  <a:gd name="connsiteY16" fmla="*/ 84770 h 149714"/>
                  <a:gd name="connsiteX17" fmla="*/ 31447 w 123052"/>
                  <a:gd name="connsiteY17" fmla="*/ 84770 h 149714"/>
                  <a:gd name="connsiteX18" fmla="*/ 31447 w 123052"/>
                  <a:gd name="connsiteY18" fmla="*/ 126471 h 149714"/>
                  <a:gd name="connsiteX19" fmla="*/ 68363 w 123052"/>
                  <a:gd name="connsiteY19" fmla="*/ 126471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052" h="149714">
                    <a:moveTo>
                      <a:pt x="0" y="0"/>
                    </a:moveTo>
                    <a:lnTo>
                      <a:pt x="67679" y="0"/>
                    </a:lnTo>
                    <a:cubicBezTo>
                      <a:pt x="99809" y="0"/>
                      <a:pt x="117584" y="16407"/>
                      <a:pt x="117584" y="36916"/>
                    </a:cubicBezTo>
                    <a:cubicBezTo>
                      <a:pt x="117584" y="54007"/>
                      <a:pt x="108697" y="64261"/>
                      <a:pt x="95024" y="70414"/>
                    </a:cubicBezTo>
                    <a:cubicBezTo>
                      <a:pt x="110747" y="75199"/>
                      <a:pt x="123053" y="86821"/>
                      <a:pt x="123053" y="106646"/>
                    </a:cubicBezTo>
                    <a:cubicBezTo>
                      <a:pt x="123053" y="131940"/>
                      <a:pt x="101177" y="149714"/>
                      <a:pt x="69730" y="149714"/>
                    </a:cubicBezTo>
                    <a:lnTo>
                      <a:pt x="0" y="149714"/>
                    </a:lnTo>
                    <a:lnTo>
                      <a:pt x="0" y="0"/>
                    </a:lnTo>
                    <a:close/>
                    <a:moveTo>
                      <a:pt x="66312" y="60159"/>
                    </a:moveTo>
                    <a:cubicBezTo>
                      <a:pt x="79984" y="60159"/>
                      <a:pt x="88871" y="54690"/>
                      <a:pt x="88871" y="42385"/>
                    </a:cubicBezTo>
                    <a:cubicBezTo>
                      <a:pt x="88871" y="30080"/>
                      <a:pt x="80668" y="24611"/>
                      <a:pt x="66995" y="24611"/>
                    </a:cubicBezTo>
                    <a:lnTo>
                      <a:pt x="31447" y="24611"/>
                    </a:lnTo>
                    <a:lnTo>
                      <a:pt x="31447" y="60159"/>
                    </a:lnTo>
                    <a:lnTo>
                      <a:pt x="66312" y="60159"/>
                    </a:lnTo>
                    <a:close/>
                    <a:moveTo>
                      <a:pt x="68363" y="125787"/>
                    </a:moveTo>
                    <a:cubicBezTo>
                      <a:pt x="84086" y="125787"/>
                      <a:pt x="92289" y="117584"/>
                      <a:pt x="92289" y="105279"/>
                    </a:cubicBezTo>
                    <a:cubicBezTo>
                      <a:pt x="92289" y="92973"/>
                      <a:pt x="84086" y="84770"/>
                      <a:pt x="68363" y="84770"/>
                    </a:cubicBezTo>
                    <a:lnTo>
                      <a:pt x="31447" y="84770"/>
                    </a:lnTo>
                    <a:lnTo>
                      <a:pt x="31447" y="126471"/>
                    </a:lnTo>
                    <a:lnTo>
                      <a:pt x="68363" y="126471"/>
                    </a:lnTo>
                    <a:close/>
                  </a:path>
                </a:pathLst>
              </a:custGeom>
              <a:solidFill>
                <a:srgbClr val="FFFFFF"/>
              </a:solidFill>
              <a:ln w="6836" cap="flat">
                <a:noFill/>
                <a:prstDash val="solid"/>
                <a:miter/>
              </a:ln>
            </p:spPr>
            <p:txBody>
              <a:bodyPr rtlCol="0" anchor="ctr"/>
              <a:lstStyle/>
              <a:p>
                <a:endParaRPr lang="ru-RU" sz="1587"/>
              </a:p>
            </p:txBody>
          </p:sp>
          <p:sp>
            <p:nvSpPr>
              <p:cNvPr id="90" name="Полилиния: фигура 89">
                <a:extLst>
                  <a:ext uri="{FF2B5EF4-FFF2-40B4-BE49-F238E27FC236}">
                    <a16:creationId xmlns:a16="http://schemas.microsoft.com/office/drawing/2014/main" id="{7CF9F08D-15C5-48A9-9A62-4CB64F9A53A5}"/>
                  </a:ext>
                </a:extLst>
              </p:cNvPr>
              <p:cNvSpPr/>
              <p:nvPr/>
            </p:nvSpPr>
            <p:spPr>
              <a:xfrm>
                <a:off x="11479995"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5" y="28712"/>
                      <a:pt x="80668" y="28712"/>
                    </a:cubicBezTo>
                    <a:cubicBezTo>
                      <a:pt x="54690" y="28712"/>
                      <a:pt x="32130" y="48537"/>
                      <a:pt x="32130" y="79300"/>
                    </a:cubicBezTo>
                    <a:cubicBezTo>
                      <a:pt x="32130" y="110064"/>
                      <a:pt x="54690" y="129889"/>
                      <a:pt x="80668" y="129889"/>
                    </a:cubicBezTo>
                    <a:cubicBezTo>
                      <a:pt x="106645"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91" name="Полилиния: фигура 90">
                <a:extLst>
                  <a:ext uri="{FF2B5EF4-FFF2-40B4-BE49-F238E27FC236}">
                    <a16:creationId xmlns:a16="http://schemas.microsoft.com/office/drawing/2014/main" id="{BE5B5B32-764C-4B3B-90F8-7EF0D1228858}"/>
                  </a:ext>
                </a:extLst>
              </p:cNvPr>
              <p:cNvSpPr/>
              <p:nvPr/>
            </p:nvSpPr>
            <p:spPr>
              <a:xfrm>
                <a:off x="11663890" y="7183114"/>
                <a:ext cx="121685" cy="157917"/>
              </a:xfrm>
              <a:custGeom>
                <a:avLst/>
                <a:gdLst>
                  <a:gd name="connsiteX0" fmla="*/ 121685 w 121685"/>
                  <a:gd name="connsiteY0" fmla="*/ 110064 h 157917"/>
                  <a:gd name="connsiteX1" fmla="*/ 58792 w 121685"/>
                  <a:gd name="connsiteY1" fmla="*/ 157918 h 157917"/>
                  <a:gd name="connsiteX2" fmla="*/ 0 w 121685"/>
                  <a:gd name="connsiteY2" fmla="*/ 110747 h 157917"/>
                  <a:gd name="connsiteX3" fmla="*/ 3418 w 121685"/>
                  <a:gd name="connsiteY3" fmla="*/ 93657 h 157917"/>
                  <a:gd name="connsiteX4" fmla="*/ 29396 w 121685"/>
                  <a:gd name="connsiteY4" fmla="*/ 102544 h 157917"/>
                  <a:gd name="connsiteX5" fmla="*/ 28029 w 121685"/>
                  <a:gd name="connsiteY5" fmla="*/ 110064 h 157917"/>
                  <a:gd name="connsiteX6" fmla="*/ 58792 w 121685"/>
                  <a:gd name="connsiteY6" fmla="*/ 132624 h 157917"/>
                  <a:gd name="connsiteX7" fmla="*/ 91606 w 121685"/>
                  <a:gd name="connsiteY7" fmla="*/ 108697 h 157917"/>
                  <a:gd name="connsiteX8" fmla="*/ 60843 w 121685"/>
                  <a:gd name="connsiteY8" fmla="*/ 87504 h 157917"/>
                  <a:gd name="connsiteX9" fmla="*/ 47170 w 121685"/>
                  <a:gd name="connsiteY9" fmla="*/ 87504 h 157917"/>
                  <a:gd name="connsiteX10" fmla="*/ 47170 w 121685"/>
                  <a:gd name="connsiteY10" fmla="*/ 62894 h 157917"/>
                  <a:gd name="connsiteX11" fmla="*/ 59475 w 121685"/>
                  <a:gd name="connsiteY11" fmla="*/ 62894 h 157917"/>
                  <a:gd name="connsiteX12" fmla="*/ 86137 w 121685"/>
                  <a:gd name="connsiteY12" fmla="*/ 42385 h 157917"/>
                  <a:gd name="connsiteX13" fmla="*/ 60159 w 121685"/>
                  <a:gd name="connsiteY13" fmla="*/ 23927 h 157917"/>
                  <a:gd name="connsiteX14" fmla="*/ 31447 w 121685"/>
                  <a:gd name="connsiteY14" fmla="*/ 40334 h 157917"/>
                  <a:gd name="connsiteX15" fmla="*/ 32130 w 121685"/>
                  <a:gd name="connsiteY15" fmla="*/ 46487 h 157917"/>
                  <a:gd name="connsiteX16" fmla="*/ 6153 w 121685"/>
                  <a:gd name="connsiteY16" fmla="*/ 56057 h 157917"/>
                  <a:gd name="connsiteX17" fmla="*/ 3418 w 121685"/>
                  <a:gd name="connsiteY17" fmla="*/ 41701 h 157917"/>
                  <a:gd name="connsiteX18" fmla="*/ 60843 w 121685"/>
                  <a:gd name="connsiteY18" fmla="*/ 0 h 157917"/>
                  <a:gd name="connsiteX19" fmla="*/ 115533 w 121685"/>
                  <a:gd name="connsiteY19" fmla="*/ 40334 h 157917"/>
                  <a:gd name="connsiteX20" fmla="*/ 90238 w 121685"/>
                  <a:gd name="connsiteY20" fmla="*/ 75199 h 157917"/>
                  <a:gd name="connsiteX21" fmla="*/ 121685 w 121685"/>
                  <a:gd name="connsiteY21" fmla="*/ 110064 h 15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85" h="157917">
                    <a:moveTo>
                      <a:pt x="121685" y="110064"/>
                    </a:moveTo>
                    <a:cubicBezTo>
                      <a:pt x="121685" y="136725"/>
                      <a:pt x="99809" y="157918"/>
                      <a:pt x="58792" y="157918"/>
                    </a:cubicBezTo>
                    <a:cubicBezTo>
                      <a:pt x="21192" y="157918"/>
                      <a:pt x="0" y="138092"/>
                      <a:pt x="0" y="110747"/>
                    </a:cubicBezTo>
                    <a:cubicBezTo>
                      <a:pt x="0" y="103911"/>
                      <a:pt x="2051" y="97075"/>
                      <a:pt x="3418" y="93657"/>
                    </a:cubicBezTo>
                    <a:lnTo>
                      <a:pt x="29396" y="102544"/>
                    </a:lnTo>
                    <a:cubicBezTo>
                      <a:pt x="28712" y="104595"/>
                      <a:pt x="28029" y="107329"/>
                      <a:pt x="28029" y="110064"/>
                    </a:cubicBezTo>
                    <a:cubicBezTo>
                      <a:pt x="28029" y="125104"/>
                      <a:pt x="43068" y="132624"/>
                      <a:pt x="58792" y="132624"/>
                    </a:cubicBezTo>
                    <a:cubicBezTo>
                      <a:pt x="79984" y="132624"/>
                      <a:pt x="91606" y="122369"/>
                      <a:pt x="91606" y="108697"/>
                    </a:cubicBezTo>
                    <a:cubicBezTo>
                      <a:pt x="91606" y="95708"/>
                      <a:pt x="80668" y="87504"/>
                      <a:pt x="60843" y="87504"/>
                    </a:cubicBezTo>
                    <a:lnTo>
                      <a:pt x="47170" y="87504"/>
                    </a:lnTo>
                    <a:lnTo>
                      <a:pt x="47170" y="62894"/>
                    </a:lnTo>
                    <a:lnTo>
                      <a:pt x="59475" y="62894"/>
                    </a:lnTo>
                    <a:cubicBezTo>
                      <a:pt x="77933" y="62894"/>
                      <a:pt x="86137" y="54007"/>
                      <a:pt x="86137" y="42385"/>
                    </a:cubicBezTo>
                    <a:cubicBezTo>
                      <a:pt x="86137" y="31447"/>
                      <a:pt x="77250" y="23927"/>
                      <a:pt x="60159" y="23927"/>
                    </a:cubicBezTo>
                    <a:cubicBezTo>
                      <a:pt x="42385" y="23927"/>
                      <a:pt x="31447" y="31447"/>
                      <a:pt x="31447" y="40334"/>
                    </a:cubicBezTo>
                    <a:cubicBezTo>
                      <a:pt x="31447" y="43752"/>
                      <a:pt x="32130" y="45803"/>
                      <a:pt x="32130" y="46487"/>
                    </a:cubicBezTo>
                    <a:lnTo>
                      <a:pt x="6153" y="56057"/>
                    </a:lnTo>
                    <a:cubicBezTo>
                      <a:pt x="4785" y="53323"/>
                      <a:pt x="3418" y="48537"/>
                      <a:pt x="3418" y="41701"/>
                    </a:cubicBezTo>
                    <a:cubicBezTo>
                      <a:pt x="3418" y="18458"/>
                      <a:pt x="24611" y="0"/>
                      <a:pt x="60843" y="0"/>
                    </a:cubicBezTo>
                    <a:cubicBezTo>
                      <a:pt x="98442" y="0"/>
                      <a:pt x="115533" y="17774"/>
                      <a:pt x="115533" y="40334"/>
                    </a:cubicBezTo>
                    <a:cubicBezTo>
                      <a:pt x="115533" y="57425"/>
                      <a:pt x="105962" y="69046"/>
                      <a:pt x="90238" y="75199"/>
                    </a:cubicBezTo>
                    <a:cubicBezTo>
                      <a:pt x="108696" y="79301"/>
                      <a:pt x="121685" y="90922"/>
                      <a:pt x="121685" y="110064"/>
                    </a:cubicBezTo>
                    <a:close/>
                  </a:path>
                </a:pathLst>
              </a:custGeom>
              <a:solidFill>
                <a:srgbClr val="FFFFFF"/>
              </a:solidFill>
              <a:ln w="6836" cap="flat">
                <a:noFill/>
                <a:prstDash val="solid"/>
                <a:miter/>
              </a:ln>
            </p:spPr>
            <p:txBody>
              <a:bodyPr rtlCol="0" anchor="ctr"/>
              <a:lstStyle/>
              <a:p>
                <a:endParaRPr lang="ru-RU" sz="1587"/>
              </a:p>
            </p:txBody>
          </p:sp>
          <p:sp>
            <p:nvSpPr>
              <p:cNvPr id="92" name="Полилиния: фигура 91">
                <a:extLst>
                  <a:ext uri="{FF2B5EF4-FFF2-40B4-BE49-F238E27FC236}">
                    <a16:creationId xmlns:a16="http://schemas.microsoft.com/office/drawing/2014/main" id="{49E35AA8-C017-474E-B526-D06C4F3152DA}"/>
                  </a:ext>
                </a:extLst>
              </p:cNvPr>
              <p:cNvSpPr/>
              <p:nvPr/>
            </p:nvSpPr>
            <p:spPr>
              <a:xfrm>
                <a:off x="11818390" y="7186532"/>
                <a:ext cx="173640" cy="149714"/>
              </a:xfrm>
              <a:custGeom>
                <a:avLst/>
                <a:gdLst>
                  <a:gd name="connsiteX0" fmla="*/ 0 w 173640"/>
                  <a:gd name="connsiteY0" fmla="*/ 0 h 149714"/>
                  <a:gd name="connsiteX1" fmla="*/ 42385 w 173640"/>
                  <a:gd name="connsiteY1" fmla="*/ 0 h 149714"/>
                  <a:gd name="connsiteX2" fmla="*/ 86820 w 173640"/>
                  <a:gd name="connsiteY2" fmla="*/ 114166 h 149714"/>
                  <a:gd name="connsiteX3" fmla="*/ 131256 w 173640"/>
                  <a:gd name="connsiteY3" fmla="*/ 0 h 149714"/>
                  <a:gd name="connsiteX4" fmla="*/ 173641 w 173640"/>
                  <a:gd name="connsiteY4" fmla="*/ 0 h 149714"/>
                  <a:gd name="connsiteX5" fmla="*/ 173641 w 173640"/>
                  <a:gd name="connsiteY5" fmla="*/ 149714 h 149714"/>
                  <a:gd name="connsiteX6" fmla="*/ 143561 w 173640"/>
                  <a:gd name="connsiteY6" fmla="*/ 149714 h 149714"/>
                  <a:gd name="connsiteX7" fmla="*/ 143561 w 173640"/>
                  <a:gd name="connsiteY7" fmla="*/ 43752 h 149714"/>
                  <a:gd name="connsiteX8" fmla="*/ 100493 w 173640"/>
                  <a:gd name="connsiteY8" fmla="*/ 149714 h 149714"/>
                  <a:gd name="connsiteX9" fmla="*/ 74515 w 173640"/>
                  <a:gd name="connsiteY9" fmla="*/ 149714 h 149714"/>
                  <a:gd name="connsiteX10" fmla="*/ 30763 w 173640"/>
                  <a:gd name="connsiteY10" fmla="*/ 43069 h 149714"/>
                  <a:gd name="connsiteX11" fmla="*/ 30763 w 173640"/>
                  <a:gd name="connsiteY11" fmla="*/ 149714 h 149714"/>
                  <a:gd name="connsiteX12" fmla="*/ 683 w 173640"/>
                  <a:gd name="connsiteY12" fmla="*/ 149714 h 149714"/>
                  <a:gd name="connsiteX13" fmla="*/ 683 w 173640"/>
                  <a:gd name="connsiteY13"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3640" h="149714">
                    <a:moveTo>
                      <a:pt x="0" y="0"/>
                    </a:moveTo>
                    <a:lnTo>
                      <a:pt x="42385" y="0"/>
                    </a:lnTo>
                    <a:lnTo>
                      <a:pt x="86820" y="114166"/>
                    </a:lnTo>
                    <a:lnTo>
                      <a:pt x="131256" y="0"/>
                    </a:lnTo>
                    <a:lnTo>
                      <a:pt x="173641" y="0"/>
                    </a:lnTo>
                    <a:lnTo>
                      <a:pt x="173641" y="149714"/>
                    </a:lnTo>
                    <a:lnTo>
                      <a:pt x="143561" y="149714"/>
                    </a:lnTo>
                    <a:lnTo>
                      <a:pt x="143561" y="43752"/>
                    </a:lnTo>
                    <a:lnTo>
                      <a:pt x="100493" y="149714"/>
                    </a:lnTo>
                    <a:lnTo>
                      <a:pt x="74515" y="149714"/>
                    </a:lnTo>
                    <a:lnTo>
                      <a:pt x="30763" y="43069"/>
                    </a:lnTo>
                    <a:lnTo>
                      <a:pt x="30763" y="149714"/>
                    </a:lnTo>
                    <a:lnTo>
                      <a:pt x="683" y="149714"/>
                    </a:lnTo>
                    <a:lnTo>
                      <a:pt x="683" y="0"/>
                    </a:lnTo>
                    <a:close/>
                  </a:path>
                </a:pathLst>
              </a:custGeom>
              <a:solidFill>
                <a:srgbClr val="FFFFFF"/>
              </a:solidFill>
              <a:ln w="6836" cap="flat">
                <a:noFill/>
                <a:prstDash val="solid"/>
                <a:miter/>
              </a:ln>
            </p:spPr>
            <p:txBody>
              <a:bodyPr rtlCol="0" anchor="ctr"/>
              <a:lstStyle/>
              <a:p>
                <a:endParaRPr lang="ru-RU" sz="1587"/>
              </a:p>
            </p:txBody>
          </p:sp>
          <p:sp>
            <p:nvSpPr>
              <p:cNvPr id="93" name="Полилиния: фигура 92">
                <a:extLst>
                  <a:ext uri="{FF2B5EF4-FFF2-40B4-BE49-F238E27FC236}">
                    <a16:creationId xmlns:a16="http://schemas.microsoft.com/office/drawing/2014/main" id="{87AA8FCF-0290-4923-868F-291038BFA963}"/>
                  </a:ext>
                </a:extLst>
              </p:cNvPr>
              <p:cNvSpPr/>
              <p:nvPr/>
            </p:nvSpPr>
            <p:spPr>
              <a:xfrm>
                <a:off x="12022110"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8522 w 160652"/>
                  <a:gd name="connsiteY5" fmla="*/ 79300 h 158601"/>
                  <a:gd name="connsiteX6" fmla="*/ 79984 w 160652"/>
                  <a:gd name="connsiteY6" fmla="*/ 28712 h 158601"/>
                  <a:gd name="connsiteX7" fmla="*/ 31447 w 160652"/>
                  <a:gd name="connsiteY7" fmla="*/ 79300 h 158601"/>
                  <a:gd name="connsiteX8" fmla="*/ 79984 w 160652"/>
                  <a:gd name="connsiteY8" fmla="*/ 129889 h 158601"/>
                  <a:gd name="connsiteX9" fmla="*/ 128522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002" y="158601"/>
                      <a:pt x="80668" y="158601"/>
                    </a:cubicBezTo>
                    <a:close/>
                    <a:moveTo>
                      <a:pt x="128522" y="79300"/>
                    </a:moveTo>
                    <a:cubicBezTo>
                      <a:pt x="128522" y="48537"/>
                      <a:pt x="105962" y="28712"/>
                      <a:pt x="79984" y="28712"/>
                    </a:cubicBezTo>
                    <a:cubicBezTo>
                      <a:pt x="54006" y="28712"/>
                      <a:pt x="31447" y="48537"/>
                      <a:pt x="31447" y="79300"/>
                    </a:cubicBezTo>
                    <a:cubicBezTo>
                      <a:pt x="31447" y="110064"/>
                      <a:pt x="54006" y="129889"/>
                      <a:pt x="79984" y="129889"/>
                    </a:cubicBezTo>
                    <a:cubicBezTo>
                      <a:pt x="106646" y="129889"/>
                      <a:pt x="128522" y="110064"/>
                      <a:pt x="128522" y="79300"/>
                    </a:cubicBezTo>
                    <a:close/>
                  </a:path>
                </a:pathLst>
              </a:custGeom>
              <a:solidFill>
                <a:srgbClr val="FFFFFF"/>
              </a:solidFill>
              <a:ln w="6836" cap="flat">
                <a:noFill/>
                <a:prstDash val="solid"/>
                <a:miter/>
              </a:ln>
            </p:spPr>
            <p:txBody>
              <a:bodyPr rtlCol="0" anchor="ctr"/>
              <a:lstStyle/>
              <a:p>
                <a:endParaRPr lang="ru-RU" sz="1587"/>
              </a:p>
            </p:txBody>
          </p:sp>
          <p:sp>
            <p:nvSpPr>
              <p:cNvPr id="94" name="Полилиния: фигура 93">
                <a:extLst>
                  <a:ext uri="{FF2B5EF4-FFF2-40B4-BE49-F238E27FC236}">
                    <a16:creationId xmlns:a16="http://schemas.microsoft.com/office/drawing/2014/main" id="{13A2101F-256F-42E7-8470-ABE0D70F89DF}"/>
                  </a:ext>
                </a:extLst>
              </p:cNvPr>
              <p:cNvSpPr/>
              <p:nvPr/>
            </p:nvSpPr>
            <p:spPr>
              <a:xfrm>
                <a:off x="12189598" y="7186532"/>
                <a:ext cx="210556" cy="149714"/>
              </a:xfrm>
              <a:custGeom>
                <a:avLst/>
                <a:gdLst>
                  <a:gd name="connsiteX0" fmla="*/ 171590 w 210556"/>
                  <a:gd name="connsiteY0" fmla="*/ 149714 h 149714"/>
                  <a:gd name="connsiteX1" fmla="*/ 120318 w 210556"/>
                  <a:gd name="connsiteY1" fmla="*/ 84086 h 149714"/>
                  <a:gd name="connsiteX2" fmla="*/ 120318 w 210556"/>
                  <a:gd name="connsiteY2" fmla="*/ 149714 h 149714"/>
                  <a:gd name="connsiteX3" fmla="*/ 88871 w 210556"/>
                  <a:gd name="connsiteY3" fmla="*/ 149714 h 149714"/>
                  <a:gd name="connsiteX4" fmla="*/ 88871 w 210556"/>
                  <a:gd name="connsiteY4" fmla="*/ 83402 h 149714"/>
                  <a:gd name="connsiteX5" fmla="*/ 37599 w 210556"/>
                  <a:gd name="connsiteY5" fmla="*/ 149714 h 149714"/>
                  <a:gd name="connsiteX6" fmla="*/ 0 w 210556"/>
                  <a:gd name="connsiteY6" fmla="*/ 149714 h 149714"/>
                  <a:gd name="connsiteX7" fmla="*/ 62894 w 210556"/>
                  <a:gd name="connsiteY7" fmla="*/ 70414 h 149714"/>
                  <a:gd name="connsiteX8" fmla="*/ 1367 w 210556"/>
                  <a:gd name="connsiteY8" fmla="*/ 0 h 149714"/>
                  <a:gd name="connsiteX9" fmla="*/ 41701 w 210556"/>
                  <a:gd name="connsiteY9" fmla="*/ 0 h 149714"/>
                  <a:gd name="connsiteX10" fmla="*/ 89555 w 210556"/>
                  <a:gd name="connsiteY10" fmla="*/ 58108 h 149714"/>
                  <a:gd name="connsiteX11" fmla="*/ 89555 w 210556"/>
                  <a:gd name="connsiteY11" fmla="*/ 0 h 149714"/>
                  <a:gd name="connsiteX12" fmla="*/ 121002 w 210556"/>
                  <a:gd name="connsiteY12" fmla="*/ 0 h 149714"/>
                  <a:gd name="connsiteX13" fmla="*/ 121002 w 210556"/>
                  <a:gd name="connsiteY13" fmla="*/ 58108 h 149714"/>
                  <a:gd name="connsiteX14" fmla="*/ 168856 w 210556"/>
                  <a:gd name="connsiteY14" fmla="*/ 0 h 149714"/>
                  <a:gd name="connsiteX15" fmla="*/ 209189 w 210556"/>
                  <a:gd name="connsiteY15" fmla="*/ 0 h 149714"/>
                  <a:gd name="connsiteX16" fmla="*/ 147663 w 210556"/>
                  <a:gd name="connsiteY16" fmla="*/ 70414 h 149714"/>
                  <a:gd name="connsiteX17" fmla="*/ 210557 w 210556"/>
                  <a:gd name="connsiteY17" fmla="*/ 149714 h 149714"/>
                  <a:gd name="connsiteX18" fmla="*/ 171590 w 210556"/>
                  <a:gd name="connsiteY18" fmla="*/ 149714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56" h="149714">
                    <a:moveTo>
                      <a:pt x="171590" y="149714"/>
                    </a:moveTo>
                    <a:lnTo>
                      <a:pt x="120318" y="84086"/>
                    </a:lnTo>
                    <a:lnTo>
                      <a:pt x="120318" y="149714"/>
                    </a:lnTo>
                    <a:lnTo>
                      <a:pt x="88871" y="149714"/>
                    </a:lnTo>
                    <a:lnTo>
                      <a:pt x="88871" y="83402"/>
                    </a:lnTo>
                    <a:lnTo>
                      <a:pt x="37599" y="149714"/>
                    </a:lnTo>
                    <a:lnTo>
                      <a:pt x="0" y="149714"/>
                    </a:lnTo>
                    <a:lnTo>
                      <a:pt x="62894" y="70414"/>
                    </a:lnTo>
                    <a:lnTo>
                      <a:pt x="1367" y="0"/>
                    </a:lnTo>
                    <a:lnTo>
                      <a:pt x="41701" y="0"/>
                    </a:lnTo>
                    <a:lnTo>
                      <a:pt x="89555" y="58108"/>
                    </a:lnTo>
                    <a:lnTo>
                      <a:pt x="89555" y="0"/>
                    </a:lnTo>
                    <a:lnTo>
                      <a:pt x="121002" y="0"/>
                    </a:lnTo>
                    <a:lnTo>
                      <a:pt x="121002" y="58108"/>
                    </a:lnTo>
                    <a:lnTo>
                      <a:pt x="168856" y="0"/>
                    </a:lnTo>
                    <a:lnTo>
                      <a:pt x="209189" y="0"/>
                    </a:lnTo>
                    <a:lnTo>
                      <a:pt x="147663" y="70414"/>
                    </a:lnTo>
                    <a:lnTo>
                      <a:pt x="210557" y="149714"/>
                    </a:lnTo>
                    <a:lnTo>
                      <a:pt x="171590" y="149714"/>
                    </a:lnTo>
                    <a:close/>
                  </a:path>
                </a:pathLst>
              </a:custGeom>
              <a:solidFill>
                <a:srgbClr val="FFFFFF"/>
              </a:solidFill>
              <a:ln w="6836" cap="flat">
                <a:noFill/>
                <a:prstDash val="solid"/>
                <a:miter/>
              </a:ln>
            </p:spPr>
            <p:txBody>
              <a:bodyPr rtlCol="0" anchor="ctr"/>
              <a:lstStyle/>
              <a:p>
                <a:endParaRPr lang="ru-RU" sz="1587"/>
              </a:p>
            </p:txBody>
          </p:sp>
          <p:sp>
            <p:nvSpPr>
              <p:cNvPr id="95" name="Полилиния: фигура 94">
                <a:extLst>
                  <a:ext uri="{FF2B5EF4-FFF2-40B4-BE49-F238E27FC236}">
                    <a16:creationId xmlns:a16="http://schemas.microsoft.com/office/drawing/2014/main" id="{60F07C11-02B4-4966-8074-262390D60727}"/>
                  </a:ext>
                </a:extLst>
              </p:cNvPr>
              <p:cNvSpPr/>
              <p:nvPr/>
            </p:nvSpPr>
            <p:spPr>
              <a:xfrm>
                <a:off x="12423398" y="7186532"/>
                <a:ext cx="132623" cy="149714"/>
              </a:xfrm>
              <a:custGeom>
                <a:avLst/>
                <a:gdLst>
                  <a:gd name="connsiteX0" fmla="*/ 0 w 132623"/>
                  <a:gd name="connsiteY0" fmla="*/ 0 h 149714"/>
                  <a:gd name="connsiteX1" fmla="*/ 31447 w 132623"/>
                  <a:gd name="connsiteY1" fmla="*/ 0 h 149714"/>
                  <a:gd name="connsiteX2" fmla="*/ 31447 w 132623"/>
                  <a:gd name="connsiteY2" fmla="*/ 58108 h 149714"/>
                  <a:gd name="connsiteX3" fmla="*/ 101177 w 132623"/>
                  <a:gd name="connsiteY3" fmla="*/ 58108 h 149714"/>
                  <a:gd name="connsiteX4" fmla="*/ 101177 w 132623"/>
                  <a:gd name="connsiteY4" fmla="*/ 0 h 149714"/>
                  <a:gd name="connsiteX5" fmla="*/ 132623 w 132623"/>
                  <a:gd name="connsiteY5" fmla="*/ 0 h 149714"/>
                  <a:gd name="connsiteX6" fmla="*/ 132623 w 132623"/>
                  <a:gd name="connsiteY6" fmla="*/ 149714 h 149714"/>
                  <a:gd name="connsiteX7" fmla="*/ 101177 w 132623"/>
                  <a:gd name="connsiteY7" fmla="*/ 149714 h 149714"/>
                  <a:gd name="connsiteX8" fmla="*/ 101177 w 132623"/>
                  <a:gd name="connsiteY8" fmla="*/ 85453 h 149714"/>
                  <a:gd name="connsiteX9" fmla="*/ 31447 w 132623"/>
                  <a:gd name="connsiteY9" fmla="*/ 85453 h 149714"/>
                  <a:gd name="connsiteX10" fmla="*/ 31447 w 132623"/>
                  <a:gd name="connsiteY10" fmla="*/ 149714 h 149714"/>
                  <a:gd name="connsiteX11" fmla="*/ 0 w 132623"/>
                  <a:gd name="connsiteY11" fmla="*/ 149714 h 149714"/>
                  <a:gd name="connsiteX12" fmla="*/ 0 w 132623"/>
                  <a:gd name="connsiteY12" fmla="*/ 0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623" h="149714">
                    <a:moveTo>
                      <a:pt x="0" y="0"/>
                    </a:moveTo>
                    <a:lnTo>
                      <a:pt x="31447" y="0"/>
                    </a:lnTo>
                    <a:lnTo>
                      <a:pt x="31447" y="58108"/>
                    </a:lnTo>
                    <a:lnTo>
                      <a:pt x="101177" y="58108"/>
                    </a:lnTo>
                    <a:lnTo>
                      <a:pt x="101177" y="0"/>
                    </a:lnTo>
                    <a:lnTo>
                      <a:pt x="132623" y="0"/>
                    </a:lnTo>
                    <a:lnTo>
                      <a:pt x="132623" y="149714"/>
                    </a:lnTo>
                    <a:lnTo>
                      <a:pt x="101177" y="149714"/>
                    </a:lnTo>
                    <a:lnTo>
                      <a:pt x="101177" y="85453"/>
                    </a:lnTo>
                    <a:lnTo>
                      <a:pt x="31447" y="85453"/>
                    </a:lnTo>
                    <a:lnTo>
                      <a:pt x="31447" y="149714"/>
                    </a:lnTo>
                    <a:lnTo>
                      <a:pt x="0" y="149714"/>
                    </a:lnTo>
                    <a:lnTo>
                      <a:pt x="0" y="0"/>
                    </a:lnTo>
                    <a:close/>
                  </a:path>
                </a:pathLst>
              </a:custGeom>
              <a:solidFill>
                <a:srgbClr val="FFFFFF"/>
              </a:solidFill>
              <a:ln w="6836" cap="flat">
                <a:noFill/>
                <a:prstDash val="solid"/>
                <a:miter/>
              </a:ln>
            </p:spPr>
            <p:txBody>
              <a:bodyPr rtlCol="0" anchor="ctr"/>
              <a:lstStyle/>
              <a:p>
                <a:endParaRPr lang="ru-RU" sz="1587"/>
              </a:p>
            </p:txBody>
          </p:sp>
          <p:sp>
            <p:nvSpPr>
              <p:cNvPr id="96" name="Полилиния: фигура 95">
                <a:extLst>
                  <a:ext uri="{FF2B5EF4-FFF2-40B4-BE49-F238E27FC236}">
                    <a16:creationId xmlns:a16="http://schemas.microsoft.com/office/drawing/2014/main" id="{B5C1DA0F-CD10-402C-A979-B8837E66D986}"/>
                  </a:ext>
                </a:extLst>
              </p:cNvPr>
              <p:cNvSpPr/>
              <p:nvPr/>
            </p:nvSpPr>
            <p:spPr>
              <a:xfrm>
                <a:off x="12586101" y="7182431"/>
                <a:ext cx="160652" cy="158601"/>
              </a:xfrm>
              <a:custGeom>
                <a:avLst/>
                <a:gdLst>
                  <a:gd name="connsiteX0" fmla="*/ 80668 w 160652"/>
                  <a:gd name="connsiteY0" fmla="*/ 158601 h 158601"/>
                  <a:gd name="connsiteX1" fmla="*/ 0 w 160652"/>
                  <a:gd name="connsiteY1" fmla="*/ 79300 h 158601"/>
                  <a:gd name="connsiteX2" fmla="*/ 80668 w 160652"/>
                  <a:gd name="connsiteY2" fmla="*/ 0 h 158601"/>
                  <a:gd name="connsiteX3" fmla="*/ 160652 w 160652"/>
                  <a:gd name="connsiteY3" fmla="*/ 79300 h 158601"/>
                  <a:gd name="connsiteX4" fmla="*/ 80668 w 160652"/>
                  <a:gd name="connsiteY4" fmla="*/ 158601 h 158601"/>
                  <a:gd name="connsiteX5" fmla="*/ 129205 w 160652"/>
                  <a:gd name="connsiteY5" fmla="*/ 79300 h 158601"/>
                  <a:gd name="connsiteX6" fmla="*/ 80668 w 160652"/>
                  <a:gd name="connsiteY6" fmla="*/ 28712 h 158601"/>
                  <a:gd name="connsiteX7" fmla="*/ 32130 w 160652"/>
                  <a:gd name="connsiteY7" fmla="*/ 79300 h 158601"/>
                  <a:gd name="connsiteX8" fmla="*/ 80668 w 160652"/>
                  <a:gd name="connsiteY8" fmla="*/ 129889 h 158601"/>
                  <a:gd name="connsiteX9" fmla="*/ 129205 w 160652"/>
                  <a:gd name="connsiteY9" fmla="*/ 79300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2" h="158601">
                    <a:moveTo>
                      <a:pt x="80668" y="158601"/>
                    </a:moveTo>
                    <a:cubicBezTo>
                      <a:pt x="39650" y="158601"/>
                      <a:pt x="0" y="131256"/>
                      <a:pt x="0" y="79300"/>
                    </a:cubicBezTo>
                    <a:cubicBezTo>
                      <a:pt x="0" y="27345"/>
                      <a:pt x="38967" y="0"/>
                      <a:pt x="80668" y="0"/>
                    </a:cubicBezTo>
                    <a:cubicBezTo>
                      <a:pt x="121685" y="0"/>
                      <a:pt x="160652" y="27345"/>
                      <a:pt x="160652" y="79300"/>
                    </a:cubicBezTo>
                    <a:cubicBezTo>
                      <a:pt x="160652" y="130572"/>
                      <a:pt x="121685" y="158601"/>
                      <a:pt x="80668" y="158601"/>
                    </a:cubicBezTo>
                    <a:close/>
                    <a:moveTo>
                      <a:pt x="129205" y="79300"/>
                    </a:moveTo>
                    <a:cubicBezTo>
                      <a:pt x="129205" y="48537"/>
                      <a:pt x="106646" y="28712"/>
                      <a:pt x="80668" y="28712"/>
                    </a:cubicBezTo>
                    <a:cubicBezTo>
                      <a:pt x="54690" y="28712"/>
                      <a:pt x="32130" y="48537"/>
                      <a:pt x="32130" y="79300"/>
                    </a:cubicBezTo>
                    <a:cubicBezTo>
                      <a:pt x="32130" y="110064"/>
                      <a:pt x="54690" y="129889"/>
                      <a:pt x="80668" y="129889"/>
                    </a:cubicBezTo>
                    <a:cubicBezTo>
                      <a:pt x="106646" y="129889"/>
                      <a:pt x="129205" y="110064"/>
                      <a:pt x="129205" y="79300"/>
                    </a:cubicBezTo>
                    <a:close/>
                  </a:path>
                </a:pathLst>
              </a:custGeom>
              <a:solidFill>
                <a:srgbClr val="FFFFFF"/>
              </a:solidFill>
              <a:ln w="6836" cap="flat">
                <a:noFill/>
                <a:prstDash val="solid"/>
                <a:miter/>
              </a:ln>
            </p:spPr>
            <p:txBody>
              <a:bodyPr rtlCol="0" anchor="ctr"/>
              <a:lstStyle/>
              <a:p>
                <a:endParaRPr lang="ru-RU" sz="1587"/>
              </a:p>
            </p:txBody>
          </p:sp>
          <p:sp>
            <p:nvSpPr>
              <p:cNvPr id="97" name="Полилиния: фигура 96">
                <a:extLst>
                  <a:ext uri="{FF2B5EF4-FFF2-40B4-BE49-F238E27FC236}">
                    <a16:creationId xmlns:a16="http://schemas.microsoft.com/office/drawing/2014/main" id="{FCAF9270-54EA-462A-AD41-51BBCFC4A596}"/>
                  </a:ext>
                </a:extLst>
              </p:cNvPr>
              <p:cNvSpPr/>
              <p:nvPr/>
            </p:nvSpPr>
            <p:spPr>
              <a:xfrm>
                <a:off x="12768629" y="7182431"/>
                <a:ext cx="144928" cy="158601"/>
              </a:xfrm>
              <a:custGeom>
                <a:avLst/>
                <a:gdLst>
                  <a:gd name="connsiteX0" fmla="*/ 77933 w 144928"/>
                  <a:gd name="connsiteY0" fmla="*/ 158601 h 158601"/>
                  <a:gd name="connsiteX1" fmla="*/ 0 w 144928"/>
                  <a:gd name="connsiteY1" fmla="*/ 79300 h 158601"/>
                  <a:gd name="connsiteX2" fmla="*/ 77933 w 144928"/>
                  <a:gd name="connsiteY2" fmla="*/ 0 h 158601"/>
                  <a:gd name="connsiteX3" fmla="*/ 143561 w 144928"/>
                  <a:gd name="connsiteY3" fmla="*/ 37599 h 158601"/>
                  <a:gd name="connsiteX4" fmla="*/ 117584 w 144928"/>
                  <a:gd name="connsiteY4" fmla="*/ 52639 h 158601"/>
                  <a:gd name="connsiteX5" fmla="*/ 77933 w 144928"/>
                  <a:gd name="connsiteY5" fmla="*/ 28712 h 158601"/>
                  <a:gd name="connsiteX6" fmla="*/ 32130 w 144928"/>
                  <a:gd name="connsiteY6" fmla="*/ 78617 h 158601"/>
                  <a:gd name="connsiteX7" fmla="*/ 77933 w 144928"/>
                  <a:gd name="connsiteY7" fmla="*/ 128522 h 158601"/>
                  <a:gd name="connsiteX8" fmla="*/ 119634 w 144928"/>
                  <a:gd name="connsiteY8" fmla="*/ 104595 h 158601"/>
                  <a:gd name="connsiteX9" fmla="*/ 144929 w 144928"/>
                  <a:gd name="connsiteY9" fmla="*/ 118951 h 158601"/>
                  <a:gd name="connsiteX10" fmla="*/ 77933 w 144928"/>
                  <a:gd name="connsiteY10" fmla="*/ 158601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928" h="158601">
                    <a:moveTo>
                      <a:pt x="77933" y="158601"/>
                    </a:moveTo>
                    <a:cubicBezTo>
                      <a:pt x="33497" y="158601"/>
                      <a:pt x="0" y="126471"/>
                      <a:pt x="0" y="79300"/>
                    </a:cubicBezTo>
                    <a:cubicBezTo>
                      <a:pt x="0" y="32130"/>
                      <a:pt x="36232" y="0"/>
                      <a:pt x="77933" y="0"/>
                    </a:cubicBezTo>
                    <a:cubicBezTo>
                      <a:pt x="110064" y="0"/>
                      <a:pt x="132623" y="14356"/>
                      <a:pt x="143561" y="37599"/>
                    </a:cubicBezTo>
                    <a:lnTo>
                      <a:pt x="117584" y="52639"/>
                    </a:lnTo>
                    <a:cubicBezTo>
                      <a:pt x="107329" y="36232"/>
                      <a:pt x="93657" y="28712"/>
                      <a:pt x="77933" y="28712"/>
                    </a:cubicBezTo>
                    <a:cubicBezTo>
                      <a:pt x="51955" y="28712"/>
                      <a:pt x="32130" y="47854"/>
                      <a:pt x="32130" y="78617"/>
                    </a:cubicBezTo>
                    <a:cubicBezTo>
                      <a:pt x="32130" y="109380"/>
                      <a:pt x="51272" y="128522"/>
                      <a:pt x="77933" y="128522"/>
                    </a:cubicBezTo>
                    <a:cubicBezTo>
                      <a:pt x="98442" y="128522"/>
                      <a:pt x="110064" y="118267"/>
                      <a:pt x="119634" y="104595"/>
                    </a:cubicBezTo>
                    <a:lnTo>
                      <a:pt x="144929" y="118951"/>
                    </a:lnTo>
                    <a:cubicBezTo>
                      <a:pt x="130572" y="143561"/>
                      <a:pt x="109380" y="158601"/>
                      <a:pt x="77933" y="158601"/>
                    </a:cubicBezTo>
                    <a:close/>
                  </a:path>
                </a:pathLst>
              </a:custGeom>
              <a:solidFill>
                <a:srgbClr val="FFFFFF"/>
              </a:solidFill>
              <a:ln w="6836" cap="flat">
                <a:noFill/>
                <a:prstDash val="solid"/>
                <a:miter/>
              </a:ln>
            </p:spPr>
            <p:txBody>
              <a:bodyPr rtlCol="0" anchor="ctr"/>
              <a:lstStyle/>
              <a:p>
                <a:endParaRPr lang="ru-RU" sz="1587"/>
              </a:p>
            </p:txBody>
          </p:sp>
          <p:sp>
            <p:nvSpPr>
              <p:cNvPr id="98" name="Полилиния: фигура 97">
                <a:extLst>
                  <a:ext uri="{FF2B5EF4-FFF2-40B4-BE49-F238E27FC236}">
                    <a16:creationId xmlns:a16="http://schemas.microsoft.com/office/drawing/2014/main" id="{1062A411-403B-469C-9760-500F54B4B6FE}"/>
                  </a:ext>
                </a:extLst>
              </p:cNvPr>
              <p:cNvSpPr/>
              <p:nvPr/>
            </p:nvSpPr>
            <p:spPr>
              <a:xfrm>
                <a:off x="12932699" y="7186532"/>
                <a:ext cx="125103" cy="149714"/>
              </a:xfrm>
              <a:custGeom>
                <a:avLst/>
                <a:gdLst>
                  <a:gd name="connsiteX0" fmla="*/ 47170 w 125103"/>
                  <a:gd name="connsiteY0" fmla="*/ 28029 h 149714"/>
                  <a:gd name="connsiteX1" fmla="*/ 0 w 125103"/>
                  <a:gd name="connsiteY1" fmla="*/ 28029 h 149714"/>
                  <a:gd name="connsiteX2" fmla="*/ 0 w 125103"/>
                  <a:gd name="connsiteY2" fmla="*/ 0 h 149714"/>
                  <a:gd name="connsiteX3" fmla="*/ 125103 w 125103"/>
                  <a:gd name="connsiteY3" fmla="*/ 0 h 149714"/>
                  <a:gd name="connsiteX4" fmla="*/ 125103 w 125103"/>
                  <a:gd name="connsiteY4" fmla="*/ 28029 h 149714"/>
                  <a:gd name="connsiteX5" fmla="*/ 77933 w 125103"/>
                  <a:gd name="connsiteY5" fmla="*/ 28029 h 149714"/>
                  <a:gd name="connsiteX6" fmla="*/ 77933 w 125103"/>
                  <a:gd name="connsiteY6" fmla="*/ 149714 h 149714"/>
                  <a:gd name="connsiteX7" fmla="*/ 46486 w 125103"/>
                  <a:gd name="connsiteY7" fmla="*/ 149714 h 149714"/>
                  <a:gd name="connsiteX8" fmla="*/ 46486 w 125103"/>
                  <a:gd name="connsiteY8" fmla="*/ 28029 h 14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103" h="149714">
                    <a:moveTo>
                      <a:pt x="47170" y="28029"/>
                    </a:moveTo>
                    <a:lnTo>
                      <a:pt x="0" y="28029"/>
                    </a:lnTo>
                    <a:lnTo>
                      <a:pt x="0" y="0"/>
                    </a:lnTo>
                    <a:lnTo>
                      <a:pt x="125103" y="0"/>
                    </a:lnTo>
                    <a:lnTo>
                      <a:pt x="125103" y="28029"/>
                    </a:lnTo>
                    <a:lnTo>
                      <a:pt x="77933" y="28029"/>
                    </a:lnTo>
                    <a:lnTo>
                      <a:pt x="77933" y="149714"/>
                    </a:lnTo>
                    <a:lnTo>
                      <a:pt x="46486" y="149714"/>
                    </a:lnTo>
                    <a:lnTo>
                      <a:pt x="46486" y="28029"/>
                    </a:lnTo>
                    <a:close/>
                  </a:path>
                </a:pathLst>
              </a:custGeom>
              <a:solidFill>
                <a:srgbClr val="FFFFFF"/>
              </a:solidFill>
              <a:ln w="6836" cap="flat">
                <a:noFill/>
                <a:prstDash val="solid"/>
                <a:miter/>
              </a:ln>
            </p:spPr>
            <p:txBody>
              <a:bodyPr rtlCol="0" anchor="ctr"/>
              <a:lstStyle/>
              <a:p>
                <a:endParaRPr lang="ru-RU" sz="1587"/>
              </a:p>
            </p:txBody>
          </p:sp>
          <p:sp>
            <p:nvSpPr>
              <p:cNvPr id="99" name="Полилиния: фигура 98">
                <a:extLst>
                  <a:ext uri="{FF2B5EF4-FFF2-40B4-BE49-F238E27FC236}">
                    <a16:creationId xmlns:a16="http://schemas.microsoft.com/office/drawing/2014/main" id="{C2E21D55-DCDD-4A13-BA01-EFE79DD125C9}"/>
                  </a:ext>
                </a:extLst>
              </p:cNvPr>
              <p:cNvSpPr/>
              <p:nvPr/>
            </p:nvSpPr>
            <p:spPr>
              <a:xfrm>
                <a:off x="13072842" y="7182431"/>
                <a:ext cx="149713" cy="158601"/>
              </a:xfrm>
              <a:custGeom>
                <a:avLst/>
                <a:gdLst>
                  <a:gd name="connsiteX0" fmla="*/ 76566 w 149713"/>
                  <a:gd name="connsiteY0" fmla="*/ 131256 h 158601"/>
                  <a:gd name="connsiteX1" fmla="*/ 118951 w 149713"/>
                  <a:gd name="connsiteY1" fmla="*/ 108013 h 158601"/>
                  <a:gd name="connsiteX2" fmla="*/ 143561 w 149713"/>
                  <a:gd name="connsiteY2" fmla="*/ 121002 h 158601"/>
                  <a:gd name="connsiteX3" fmla="*/ 75882 w 149713"/>
                  <a:gd name="connsiteY3" fmla="*/ 158601 h 158601"/>
                  <a:gd name="connsiteX4" fmla="*/ 0 w 149713"/>
                  <a:gd name="connsiteY4" fmla="*/ 79300 h 158601"/>
                  <a:gd name="connsiteX5" fmla="*/ 77250 w 149713"/>
                  <a:gd name="connsiteY5" fmla="*/ 0 h 158601"/>
                  <a:gd name="connsiteX6" fmla="*/ 149714 w 149713"/>
                  <a:gd name="connsiteY6" fmla="*/ 75199 h 158601"/>
                  <a:gd name="connsiteX7" fmla="*/ 149714 w 149713"/>
                  <a:gd name="connsiteY7" fmla="*/ 86137 h 158601"/>
                  <a:gd name="connsiteX8" fmla="*/ 30079 w 149713"/>
                  <a:gd name="connsiteY8" fmla="*/ 86137 h 158601"/>
                  <a:gd name="connsiteX9" fmla="*/ 76566 w 149713"/>
                  <a:gd name="connsiteY9" fmla="*/ 131256 h 158601"/>
                  <a:gd name="connsiteX10" fmla="*/ 30763 w 149713"/>
                  <a:gd name="connsiteY10" fmla="*/ 61526 h 158601"/>
                  <a:gd name="connsiteX11" fmla="*/ 119634 w 149713"/>
                  <a:gd name="connsiteY11" fmla="*/ 61526 h 158601"/>
                  <a:gd name="connsiteX12" fmla="*/ 75882 w 149713"/>
                  <a:gd name="connsiteY12" fmla="*/ 24610 h 158601"/>
                  <a:gd name="connsiteX13" fmla="*/ 30763 w 149713"/>
                  <a:gd name="connsiteY13" fmla="*/ 61526 h 158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713" h="158601">
                    <a:moveTo>
                      <a:pt x="76566" y="131256"/>
                    </a:moveTo>
                    <a:cubicBezTo>
                      <a:pt x="99809" y="131256"/>
                      <a:pt x="109380" y="121002"/>
                      <a:pt x="118951" y="108013"/>
                    </a:cubicBezTo>
                    <a:lnTo>
                      <a:pt x="143561" y="121002"/>
                    </a:lnTo>
                    <a:cubicBezTo>
                      <a:pt x="129889" y="144245"/>
                      <a:pt x="109380" y="158601"/>
                      <a:pt x="75882" y="158601"/>
                    </a:cubicBezTo>
                    <a:cubicBezTo>
                      <a:pt x="34181" y="158601"/>
                      <a:pt x="0" y="126471"/>
                      <a:pt x="0" y="79300"/>
                    </a:cubicBezTo>
                    <a:cubicBezTo>
                      <a:pt x="0" y="32130"/>
                      <a:pt x="34181" y="0"/>
                      <a:pt x="77250" y="0"/>
                    </a:cubicBezTo>
                    <a:cubicBezTo>
                      <a:pt x="121002" y="0"/>
                      <a:pt x="149714" y="31447"/>
                      <a:pt x="149714" y="75199"/>
                    </a:cubicBezTo>
                    <a:lnTo>
                      <a:pt x="149714" y="86137"/>
                    </a:lnTo>
                    <a:lnTo>
                      <a:pt x="30079" y="86137"/>
                    </a:lnTo>
                    <a:cubicBezTo>
                      <a:pt x="32130" y="112115"/>
                      <a:pt x="49905" y="131256"/>
                      <a:pt x="76566" y="131256"/>
                    </a:cubicBezTo>
                    <a:close/>
                    <a:moveTo>
                      <a:pt x="30763" y="61526"/>
                    </a:moveTo>
                    <a:lnTo>
                      <a:pt x="119634" y="61526"/>
                    </a:lnTo>
                    <a:cubicBezTo>
                      <a:pt x="116900" y="38283"/>
                      <a:pt x="99126" y="24610"/>
                      <a:pt x="75882" y="24610"/>
                    </a:cubicBezTo>
                    <a:cubicBezTo>
                      <a:pt x="53323" y="24610"/>
                      <a:pt x="35549" y="40334"/>
                      <a:pt x="30763" y="61526"/>
                    </a:cubicBezTo>
                    <a:close/>
                  </a:path>
                </a:pathLst>
              </a:custGeom>
              <a:solidFill>
                <a:srgbClr val="FFFFFF"/>
              </a:solidFill>
              <a:ln w="6836" cap="flat">
                <a:noFill/>
                <a:prstDash val="solid"/>
                <a:miter/>
              </a:ln>
            </p:spPr>
            <p:txBody>
              <a:bodyPr rtlCol="0" anchor="ctr"/>
              <a:lstStyle/>
              <a:p>
                <a:endParaRPr lang="ru-RU" sz="1587"/>
              </a:p>
            </p:txBody>
          </p:sp>
          <p:sp>
            <p:nvSpPr>
              <p:cNvPr id="100" name="Полилиния: фигура 99">
                <a:extLst>
                  <a:ext uri="{FF2B5EF4-FFF2-40B4-BE49-F238E27FC236}">
                    <a16:creationId xmlns:a16="http://schemas.microsoft.com/office/drawing/2014/main" id="{259D53F7-1DCF-4F74-B647-5EBF301818BE}"/>
                  </a:ext>
                </a:extLst>
              </p:cNvPr>
              <p:cNvSpPr/>
              <p:nvPr/>
            </p:nvSpPr>
            <p:spPr>
              <a:xfrm>
                <a:off x="13253319" y="7132526"/>
                <a:ext cx="134674" cy="203720"/>
              </a:xfrm>
              <a:custGeom>
                <a:avLst/>
                <a:gdLst>
                  <a:gd name="connsiteX0" fmla="*/ 0 w 134674"/>
                  <a:gd name="connsiteY0" fmla="*/ 54006 h 203720"/>
                  <a:gd name="connsiteX1" fmla="*/ 30080 w 134674"/>
                  <a:gd name="connsiteY1" fmla="*/ 54006 h 203720"/>
                  <a:gd name="connsiteX2" fmla="*/ 30080 w 134674"/>
                  <a:gd name="connsiteY2" fmla="*/ 162019 h 203720"/>
                  <a:gd name="connsiteX3" fmla="*/ 101860 w 134674"/>
                  <a:gd name="connsiteY3" fmla="*/ 54006 h 203720"/>
                  <a:gd name="connsiteX4" fmla="*/ 134674 w 134674"/>
                  <a:gd name="connsiteY4" fmla="*/ 54006 h 203720"/>
                  <a:gd name="connsiteX5" fmla="*/ 134674 w 134674"/>
                  <a:gd name="connsiteY5" fmla="*/ 203721 h 203720"/>
                  <a:gd name="connsiteX6" fmla="*/ 104595 w 134674"/>
                  <a:gd name="connsiteY6" fmla="*/ 203721 h 203720"/>
                  <a:gd name="connsiteX7" fmla="*/ 104595 w 134674"/>
                  <a:gd name="connsiteY7" fmla="*/ 95708 h 203720"/>
                  <a:gd name="connsiteX8" fmla="*/ 32814 w 134674"/>
                  <a:gd name="connsiteY8" fmla="*/ 203721 h 203720"/>
                  <a:gd name="connsiteX9" fmla="*/ 0 w 134674"/>
                  <a:gd name="connsiteY9" fmla="*/ 203721 h 203720"/>
                  <a:gd name="connsiteX10" fmla="*/ 0 w 134674"/>
                  <a:gd name="connsiteY10" fmla="*/ 54006 h 203720"/>
                  <a:gd name="connsiteX11" fmla="*/ 34181 w 134674"/>
                  <a:gd name="connsiteY11" fmla="*/ 0 h 203720"/>
                  <a:gd name="connsiteX12" fmla="*/ 55374 w 134674"/>
                  <a:gd name="connsiteY12" fmla="*/ 0 h 203720"/>
                  <a:gd name="connsiteX13" fmla="*/ 66996 w 134674"/>
                  <a:gd name="connsiteY13" fmla="*/ 12989 h 203720"/>
                  <a:gd name="connsiteX14" fmla="*/ 78617 w 134674"/>
                  <a:gd name="connsiteY14" fmla="*/ 0 h 203720"/>
                  <a:gd name="connsiteX15" fmla="*/ 99810 w 134674"/>
                  <a:gd name="connsiteY15" fmla="*/ 0 h 203720"/>
                  <a:gd name="connsiteX16" fmla="*/ 66996 w 134674"/>
                  <a:gd name="connsiteY16" fmla="*/ 32814 h 203720"/>
                  <a:gd name="connsiteX17" fmla="*/ 34181 w 134674"/>
                  <a:gd name="connsiteY17" fmla="*/ 0 h 2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674" h="203720">
                    <a:moveTo>
                      <a:pt x="0" y="54006"/>
                    </a:moveTo>
                    <a:lnTo>
                      <a:pt x="30080" y="54006"/>
                    </a:lnTo>
                    <a:lnTo>
                      <a:pt x="30080" y="162019"/>
                    </a:lnTo>
                    <a:lnTo>
                      <a:pt x="101860" y="54006"/>
                    </a:lnTo>
                    <a:lnTo>
                      <a:pt x="134674" y="54006"/>
                    </a:lnTo>
                    <a:lnTo>
                      <a:pt x="134674" y="203721"/>
                    </a:lnTo>
                    <a:lnTo>
                      <a:pt x="104595" y="203721"/>
                    </a:lnTo>
                    <a:lnTo>
                      <a:pt x="104595" y="95708"/>
                    </a:lnTo>
                    <a:lnTo>
                      <a:pt x="32814" y="203721"/>
                    </a:lnTo>
                    <a:lnTo>
                      <a:pt x="0" y="203721"/>
                    </a:lnTo>
                    <a:lnTo>
                      <a:pt x="0" y="54006"/>
                    </a:lnTo>
                    <a:close/>
                    <a:moveTo>
                      <a:pt x="34181" y="0"/>
                    </a:moveTo>
                    <a:lnTo>
                      <a:pt x="55374" y="0"/>
                    </a:lnTo>
                    <a:cubicBezTo>
                      <a:pt x="55374" y="7520"/>
                      <a:pt x="59476" y="12989"/>
                      <a:pt x="66996" y="12989"/>
                    </a:cubicBezTo>
                    <a:cubicBezTo>
                      <a:pt x="74515" y="12989"/>
                      <a:pt x="78617" y="7520"/>
                      <a:pt x="78617" y="0"/>
                    </a:cubicBezTo>
                    <a:lnTo>
                      <a:pt x="99810" y="0"/>
                    </a:lnTo>
                    <a:cubicBezTo>
                      <a:pt x="99810" y="19142"/>
                      <a:pt x="86821" y="32814"/>
                      <a:pt x="66996" y="32814"/>
                    </a:cubicBezTo>
                    <a:cubicBezTo>
                      <a:pt x="47170" y="32814"/>
                      <a:pt x="34181" y="19142"/>
                      <a:pt x="34181" y="0"/>
                    </a:cubicBezTo>
                    <a:close/>
                  </a:path>
                </a:pathLst>
              </a:custGeom>
              <a:solidFill>
                <a:srgbClr val="FFFFFF"/>
              </a:solidFill>
              <a:ln w="6836" cap="flat">
                <a:noFill/>
                <a:prstDash val="solid"/>
                <a:miter/>
              </a:ln>
            </p:spPr>
            <p:txBody>
              <a:bodyPr rtlCol="0" anchor="ctr"/>
              <a:lstStyle/>
              <a:p>
                <a:endParaRPr lang="ru-RU" sz="1587"/>
              </a:p>
            </p:txBody>
          </p:sp>
        </p:grpSp>
      </p:grpSp>
    </p:spTree>
    <p:extLst>
      <p:ext uri="{BB962C8B-B14F-4D97-AF65-F5344CB8AC3E}">
        <p14:creationId xmlns:p14="http://schemas.microsoft.com/office/powerpoint/2010/main" val="7204216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9A169BB1-C026-489B-AAB4-89A1809FCAED}"/>
              </a:ext>
            </a:extLst>
          </p:cNvPr>
          <p:cNvSpPr txBox="1"/>
          <p:nvPr userDrawn="1"/>
        </p:nvSpPr>
        <p:spPr>
          <a:xfrm>
            <a:off x="417037" y="426635"/>
            <a:ext cx="7720761" cy="524465"/>
          </a:xfrm>
          <a:prstGeom prst="rect">
            <a:avLst/>
          </a:prstGeom>
        </p:spPr>
        <p:txBody>
          <a:bodyPr lIns="0" tIns="0" rIns="0" bIns="0"/>
          <a:lstStyle>
            <a:lvl1pPr defTabSz="914400">
              <a:lnSpc>
                <a:spcPts val="4200"/>
              </a:lnSpc>
              <a:spcBef>
                <a:spcPct val="0"/>
              </a:spcBef>
              <a:buNone/>
              <a:defRPr sz="4000">
                <a:latin typeface="+mj-lt"/>
                <a:ea typeface="+mj-ea"/>
                <a:cs typeface="+mj-cs"/>
              </a:defRPr>
            </a:lvl1pPr>
          </a:lstStyle>
          <a:p>
            <a:pPr lvl="0"/>
            <a:r>
              <a:rPr lang="ru-RU" sz="3526" dirty="0"/>
              <a:t>Набор выделителей-маркеров</a:t>
            </a:r>
          </a:p>
        </p:txBody>
      </p:sp>
    </p:spTree>
    <p:extLst>
      <p:ext uri="{BB962C8B-B14F-4D97-AF65-F5344CB8AC3E}">
        <p14:creationId xmlns:p14="http://schemas.microsoft.com/office/powerpoint/2010/main" val="15940689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1 Символ «Ростелеком»">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2C3B0135-AD67-44A2-B456-0DEAAF6528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459897" y="2373880"/>
            <a:ext cx="1272208" cy="2110245"/>
          </a:xfrm>
          <a:prstGeom prst="rect">
            <a:avLst/>
          </a:prstGeom>
        </p:spPr>
      </p:pic>
    </p:spTree>
    <p:extLst>
      <p:ext uri="{BB962C8B-B14F-4D97-AF65-F5344CB8AC3E}">
        <p14:creationId xmlns:p14="http://schemas.microsoft.com/office/powerpoint/2010/main" val="2923852374"/>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3 ">
    <p:bg>
      <p:bgPr>
        <a:solidFill>
          <a:srgbClr val="FFFFFF"/>
        </a:solidFill>
        <a:effectLst/>
      </p:bgPr>
    </p:bg>
    <p:spTree>
      <p:nvGrpSpPr>
        <p:cNvPr id="1" name=""/>
        <p:cNvGrpSpPr/>
        <p:nvPr/>
      </p:nvGrpSpPr>
      <p:grpSpPr>
        <a:xfrm>
          <a:off x="0" y="0"/>
          <a:ext cx="0" cy="0"/>
          <a:chOff x="0" y="0"/>
          <a:chExt cx="0" cy="0"/>
        </a:xfrm>
      </p:grpSpPr>
      <p:sp>
        <p:nvSpPr>
          <p:cNvPr id="22" name="Рисунок 21">
            <a:extLst>
              <a:ext uri="{FF2B5EF4-FFF2-40B4-BE49-F238E27FC236}">
                <a16:creationId xmlns:a16="http://schemas.microsoft.com/office/drawing/2014/main" id="{92E0083F-874C-43F9-8135-355E38DE3676}"/>
              </a:ext>
            </a:extLst>
          </p:cNvPr>
          <p:cNvSpPr>
            <a:spLocks noGrp="1"/>
          </p:cNvSpPr>
          <p:nvPr>
            <p:ph type="pic" sz="quarter" idx="11" hasCustomPrompt="1"/>
          </p:nvPr>
        </p:nvSpPr>
        <p:spPr>
          <a:xfrm>
            <a:off x="5971142" y="0"/>
            <a:ext cx="6224084" cy="6859200"/>
          </a:xfrm>
          <a:custGeom>
            <a:avLst/>
            <a:gdLst>
              <a:gd name="connsiteX0" fmla="*/ 0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0 w 5005840"/>
              <a:gd name="connsiteY4" fmla="*/ 0 h 5143500"/>
              <a:gd name="connsiteX0" fmla="*/ 2235941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2235941 w 5005840"/>
              <a:gd name="connsiteY4" fmla="*/ 0 h 5143500"/>
              <a:gd name="connsiteX0" fmla="*/ 1882195 w 4652094"/>
              <a:gd name="connsiteY0" fmla="*/ 0 h 5143500"/>
              <a:gd name="connsiteX1" fmla="*/ 4652094 w 4652094"/>
              <a:gd name="connsiteY1" fmla="*/ 0 h 5143500"/>
              <a:gd name="connsiteX2" fmla="*/ 4652094 w 4652094"/>
              <a:gd name="connsiteY2" fmla="*/ 5143500 h 5143500"/>
              <a:gd name="connsiteX3" fmla="*/ 0 w 4652094"/>
              <a:gd name="connsiteY3" fmla="*/ 5136825 h 5143500"/>
              <a:gd name="connsiteX4" fmla="*/ 1882195 w 4652094"/>
              <a:gd name="connsiteY4" fmla="*/ 0 h 5143500"/>
              <a:gd name="connsiteX0" fmla="*/ 1839332 w 4609231"/>
              <a:gd name="connsiteY0" fmla="*/ 0 h 5167782"/>
              <a:gd name="connsiteX1" fmla="*/ 4609231 w 4609231"/>
              <a:gd name="connsiteY1" fmla="*/ 0 h 5167782"/>
              <a:gd name="connsiteX2" fmla="*/ 4609231 w 4609231"/>
              <a:gd name="connsiteY2" fmla="*/ 5143500 h 5167782"/>
              <a:gd name="connsiteX3" fmla="*/ 0 w 4609231"/>
              <a:gd name="connsiteY3" fmla="*/ 5167782 h 5167782"/>
              <a:gd name="connsiteX4" fmla="*/ 1839332 w 4609231"/>
              <a:gd name="connsiteY4" fmla="*/ 0 h 5167782"/>
              <a:gd name="connsiteX0" fmla="*/ 1886957 w 4656856"/>
              <a:gd name="connsiteY0" fmla="*/ 0 h 5146350"/>
              <a:gd name="connsiteX1" fmla="*/ 4656856 w 4656856"/>
              <a:gd name="connsiteY1" fmla="*/ 0 h 5146350"/>
              <a:gd name="connsiteX2" fmla="*/ 4656856 w 4656856"/>
              <a:gd name="connsiteY2" fmla="*/ 5143500 h 5146350"/>
              <a:gd name="connsiteX3" fmla="*/ 0 w 4656856"/>
              <a:gd name="connsiteY3" fmla="*/ 5146350 h 5146350"/>
              <a:gd name="connsiteX4" fmla="*/ 1886957 w 4656856"/>
              <a:gd name="connsiteY4" fmla="*/ 0 h 5146350"/>
              <a:gd name="connsiteX0" fmla="*/ 1883782 w 4656856"/>
              <a:gd name="connsiteY0" fmla="*/ 0 h 5149525"/>
              <a:gd name="connsiteX1" fmla="*/ 4656856 w 4656856"/>
              <a:gd name="connsiteY1" fmla="*/ 3175 h 5149525"/>
              <a:gd name="connsiteX2" fmla="*/ 4656856 w 4656856"/>
              <a:gd name="connsiteY2" fmla="*/ 5146675 h 5149525"/>
              <a:gd name="connsiteX3" fmla="*/ 0 w 4656856"/>
              <a:gd name="connsiteY3" fmla="*/ 5149525 h 5149525"/>
              <a:gd name="connsiteX4" fmla="*/ 1883782 w 4656856"/>
              <a:gd name="connsiteY4" fmla="*/ 0 h 5149525"/>
              <a:gd name="connsiteX0" fmla="*/ 1820886 w 4593960"/>
              <a:gd name="connsiteY0" fmla="*/ 0 h 5146675"/>
              <a:gd name="connsiteX1" fmla="*/ 4593960 w 4593960"/>
              <a:gd name="connsiteY1" fmla="*/ 3175 h 5146675"/>
              <a:gd name="connsiteX2" fmla="*/ 4593960 w 4593960"/>
              <a:gd name="connsiteY2" fmla="*/ 5146675 h 5146675"/>
              <a:gd name="connsiteX3" fmla="*/ 0 w 4593960"/>
              <a:gd name="connsiteY3" fmla="*/ 5098725 h 5146675"/>
              <a:gd name="connsiteX4" fmla="*/ 1820886 w 4593960"/>
              <a:gd name="connsiteY4" fmla="*/ 0 h 5146675"/>
              <a:gd name="connsiteX0" fmla="*/ 1886201 w 4659275"/>
              <a:gd name="connsiteY0" fmla="*/ 0 h 5146675"/>
              <a:gd name="connsiteX1" fmla="*/ 4659275 w 4659275"/>
              <a:gd name="connsiteY1" fmla="*/ 3175 h 5146675"/>
              <a:gd name="connsiteX2" fmla="*/ 4659275 w 4659275"/>
              <a:gd name="connsiteY2" fmla="*/ 5146675 h 5146675"/>
              <a:gd name="connsiteX3" fmla="*/ 0 w 4659275"/>
              <a:gd name="connsiteY3" fmla="*/ 5144687 h 5146675"/>
              <a:gd name="connsiteX4" fmla="*/ 1886201 w 4659275"/>
              <a:gd name="connsiteY4" fmla="*/ 0 h 5146675"/>
              <a:gd name="connsiteX0" fmla="*/ 1886201 w 4659275"/>
              <a:gd name="connsiteY0" fmla="*/ 0 h 5144687"/>
              <a:gd name="connsiteX1" fmla="*/ 4659275 w 4659275"/>
              <a:gd name="connsiteY1" fmla="*/ 3175 h 5144687"/>
              <a:gd name="connsiteX2" fmla="*/ 4591542 w 4659275"/>
              <a:gd name="connsiteY2" fmla="*/ 5086199 h 5144687"/>
              <a:gd name="connsiteX3" fmla="*/ 0 w 4659275"/>
              <a:gd name="connsiteY3" fmla="*/ 5144687 h 5144687"/>
              <a:gd name="connsiteX4" fmla="*/ 1886201 w 4659275"/>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25408 w 4661694"/>
              <a:gd name="connsiteY1" fmla="*/ 41880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900716 w 4661694"/>
              <a:gd name="connsiteY0" fmla="*/ 37949 h 5141512"/>
              <a:gd name="connsiteX1" fmla="*/ 4659275 w 4661694"/>
              <a:gd name="connsiteY1" fmla="*/ 0 h 5141512"/>
              <a:gd name="connsiteX2" fmla="*/ 4661694 w 4661694"/>
              <a:gd name="connsiteY2" fmla="*/ 5141081 h 5141512"/>
              <a:gd name="connsiteX3" fmla="*/ 0 w 4661694"/>
              <a:gd name="connsiteY3" fmla="*/ 5141512 h 5141512"/>
              <a:gd name="connsiteX4" fmla="*/ 1900716 w 4661694"/>
              <a:gd name="connsiteY4" fmla="*/ 37949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3462"/>
              <a:gd name="connsiteX1" fmla="*/ 4659275 w 4661694"/>
              <a:gd name="connsiteY1" fmla="*/ 0 h 5143462"/>
              <a:gd name="connsiteX2" fmla="*/ 4661694 w 4661694"/>
              <a:gd name="connsiteY2" fmla="*/ 5143462 h 5143462"/>
              <a:gd name="connsiteX3" fmla="*/ 0 w 4661694"/>
              <a:gd name="connsiteY3" fmla="*/ 5141512 h 5143462"/>
              <a:gd name="connsiteX4" fmla="*/ 1886201 w 4661694"/>
              <a:gd name="connsiteY4" fmla="*/ 1663 h 5143462"/>
              <a:gd name="connsiteX0" fmla="*/ 1886201 w 4661694"/>
              <a:gd name="connsiteY0" fmla="*/ 1663 h 5141512"/>
              <a:gd name="connsiteX1" fmla="*/ 4659275 w 4661694"/>
              <a:gd name="connsiteY1" fmla="*/ 0 h 5141512"/>
              <a:gd name="connsiteX2" fmla="*/ 4661694 w 4661694"/>
              <a:gd name="connsiteY2" fmla="*/ 5141080 h 5141512"/>
              <a:gd name="connsiteX3" fmla="*/ 0 w 4661694"/>
              <a:gd name="connsiteY3" fmla="*/ 5141512 h 5141512"/>
              <a:gd name="connsiteX4" fmla="*/ 1886201 w 4661694"/>
              <a:gd name="connsiteY4" fmla="*/ 1663 h 5141512"/>
              <a:gd name="connsiteX0" fmla="*/ 1888582 w 4664075"/>
              <a:gd name="connsiteY0" fmla="*/ 1663 h 5141512"/>
              <a:gd name="connsiteX1" fmla="*/ 4661656 w 4664075"/>
              <a:gd name="connsiteY1" fmla="*/ 0 h 5141512"/>
              <a:gd name="connsiteX2" fmla="*/ 4664075 w 4664075"/>
              <a:gd name="connsiteY2" fmla="*/ 5141080 h 5141512"/>
              <a:gd name="connsiteX3" fmla="*/ 0 w 4664075"/>
              <a:gd name="connsiteY3" fmla="*/ 5141512 h 5141512"/>
              <a:gd name="connsiteX4" fmla="*/ 1888582 w 4664075"/>
              <a:gd name="connsiteY4" fmla="*/ 1663 h 5141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075" h="5141512">
                <a:moveTo>
                  <a:pt x="1888582" y="1663"/>
                </a:moveTo>
                <a:lnTo>
                  <a:pt x="4661656" y="0"/>
                </a:lnTo>
                <a:cubicBezTo>
                  <a:pt x="4662462" y="1713694"/>
                  <a:pt x="4663269" y="3427386"/>
                  <a:pt x="4664075" y="5141080"/>
                </a:cubicBezTo>
                <a:lnTo>
                  <a:pt x="0" y="5141512"/>
                </a:lnTo>
                <a:lnTo>
                  <a:pt x="1888582" y="1663"/>
                </a:lnTo>
                <a:close/>
              </a:path>
            </a:pathLst>
          </a:custGeom>
          <a:solidFill>
            <a:schemeClr val="bg1">
              <a:lumMod val="95000"/>
            </a:schemeClr>
          </a:solidFill>
        </p:spPr>
        <p:txBody>
          <a:bodyPr anchor="b" anchorCtr="1"/>
          <a:lstStyle>
            <a:lvl1pPr marL="0" indent="0" algn="r">
              <a:buNone/>
              <a:defRPr sz="1333" b="0">
                <a:latin typeface="Basis Grotesque Pro Medium" panose="02000603030000020004" pitchFamily="50" charset="0"/>
              </a:defRPr>
            </a:lvl1pPr>
          </a:lstStyle>
          <a:p>
            <a:r>
              <a:rPr lang="ru-RU" dirty="0"/>
              <a:t>Кликните иконку для вставки изображения. </a:t>
            </a:r>
            <a:br>
              <a:rPr lang="ru-RU" dirty="0"/>
            </a:br>
            <a:r>
              <a:rPr lang="ru-RU" dirty="0" err="1"/>
              <a:t>Кадрировать</a:t>
            </a:r>
            <a:r>
              <a:rPr lang="ru-RU" dirty="0"/>
              <a:t>, перемещать — в режиме «Обрезать»</a:t>
            </a:r>
          </a:p>
          <a:p>
            <a:endParaRPr lang="ru-RU" dirty="0"/>
          </a:p>
        </p:txBody>
      </p:sp>
      <p:sp>
        <p:nvSpPr>
          <p:cNvPr id="11" name="Прямоугольник 6">
            <a:extLst>
              <a:ext uri="{FF2B5EF4-FFF2-40B4-BE49-F238E27FC236}">
                <a16:creationId xmlns:a16="http://schemas.microsoft.com/office/drawing/2014/main" id="{4CF3D02A-AF50-4BAC-B3BA-DB6BA1BFBD8C}"/>
              </a:ext>
            </a:extLst>
          </p:cNvPr>
          <p:cNvSpPr/>
          <p:nvPr userDrawn="1"/>
        </p:nvSpPr>
        <p:spPr>
          <a:xfrm>
            <a:off x="1" y="-347"/>
            <a:ext cx="8490759" cy="6857891"/>
          </a:xfrm>
          <a:custGeom>
            <a:avLst/>
            <a:gdLst>
              <a:gd name="connsiteX0" fmla="*/ 0 w 6869152"/>
              <a:gd name="connsiteY0" fmla="*/ 0 h 6869152"/>
              <a:gd name="connsiteX1" fmla="*/ 6869152 w 6869152"/>
              <a:gd name="connsiteY1" fmla="*/ 0 h 6869152"/>
              <a:gd name="connsiteX2" fmla="*/ 6869152 w 6869152"/>
              <a:gd name="connsiteY2" fmla="*/ 6869152 h 6869152"/>
              <a:gd name="connsiteX3" fmla="*/ 0 w 6869152"/>
              <a:gd name="connsiteY3" fmla="*/ 6869152 h 6869152"/>
              <a:gd name="connsiteX4" fmla="*/ 0 w 6869152"/>
              <a:gd name="connsiteY4" fmla="*/ 0 h 6869152"/>
              <a:gd name="connsiteX0" fmla="*/ 0 w 6869152"/>
              <a:gd name="connsiteY0" fmla="*/ 0 h 6869152"/>
              <a:gd name="connsiteX1" fmla="*/ 6869152 w 6869152"/>
              <a:gd name="connsiteY1" fmla="*/ 0 h 6869152"/>
              <a:gd name="connsiteX2" fmla="*/ 5274528 w 6869152"/>
              <a:gd name="connsiteY2" fmla="*/ 6858001 h 6869152"/>
              <a:gd name="connsiteX3" fmla="*/ 0 w 6869152"/>
              <a:gd name="connsiteY3" fmla="*/ 6869152 h 6869152"/>
              <a:gd name="connsiteX4" fmla="*/ 0 w 6869152"/>
              <a:gd name="connsiteY4" fmla="*/ 0 h 6869152"/>
              <a:gd name="connsiteX0" fmla="*/ 0 w 6869152"/>
              <a:gd name="connsiteY0" fmla="*/ 0 h 6869153"/>
              <a:gd name="connsiteX1" fmla="*/ 6869152 w 6869152"/>
              <a:gd name="connsiteY1" fmla="*/ 0 h 6869153"/>
              <a:gd name="connsiteX2" fmla="*/ 4334177 w 6869152"/>
              <a:gd name="connsiteY2" fmla="*/ 6869153 h 6869153"/>
              <a:gd name="connsiteX3" fmla="*/ 0 w 6869152"/>
              <a:gd name="connsiteY3" fmla="*/ 6869152 h 6869153"/>
              <a:gd name="connsiteX4" fmla="*/ 0 w 6869152"/>
              <a:gd name="connsiteY4" fmla="*/ 0 h 6869153"/>
              <a:gd name="connsiteX0" fmla="*/ 0 w 6869152"/>
              <a:gd name="connsiteY0" fmla="*/ 0 h 6869152"/>
              <a:gd name="connsiteX1" fmla="*/ 6869152 w 6869152"/>
              <a:gd name="connsiteY1" fmla="*/ 0 h 6869152"/>
              <a:gd name="connsiteX2" fmla="*/ 5371493 w 6869152"/>
              <a:gd name="connsiteY2" fmla="*/ 6858002 h 6869152"/>
              <a:gd name="connsiteX3" fmla="*/ 0 w 6869152"/>
              <a:gd name="connsiteY3" fmla="*/ 6869152 h 6869152"/>
              <a:gd name="connsiteX4" fmla="*/ 0 w 6869152"/>
              <a:gd name="connsiteY4" fmla="*/ 0 h 6869152"/>
              <a:gd name="connsiteX0" fmla="*/ 0 w 7632391"/>
              <a:gd name="connsiteY0" fmla="*/ 0 h 6869152"/>
              <a:gd name="connsiteX1" fmla="*/ 7632391 w 7632391"/>
              <a:gd name="connsiteY1" fmla="*/ 11151 h 6869152"/>
              <a:gd name="connsiteX2" fmla="*/ 5371493 w 7632391"/>
              <a:gd name="connsiteY2" fmla="*/ 6858002 h 6869152"/>
              <a:gd name="connsiteX3" fmla="*/ 0 w 7632391"/>
              <a:gd name="connsiteY3" fmla="*/ 6869152 h 6869152"/>
              <a:gd name="connsiteX4" fmla="*/ 0 w 7632391"/>
              <a:gd name="connsiteY4" fmla="*/ 0 h 6869152"/>
              <a:gd name="connsiteX0" fmla="*/ 0 w 7629198"/>
              <a:gd name="connsiteY0" fmla="*/ 0 h 6869152"/>
              <a:gd name="connsiteX1" fmla="*/ 7629198 w 7629198"/>
              <a:gd name="connsiteY1" fmla="*/ 21754 h 6869152"/>
              <a:gd name="connsiteX2" fmla="*/ 5371493 w 7629198"/>
              <a:gd name="connsiteY2" fmla="*/ 6858002 h 6869152"/>
              <a:gd name="connsiteX3" fmla="*/ 0 w 7629198"/>
              <a:gd name="connsiteY3" fmla="*/ 6869152 h 6869152"/>
              <a:gd name="connsiteX4" fmla="*/ 0 w 7629198"/>
              <a:gd name="connsiteY4" fmla="*/ 0 h 6869152"/>
              <a:gd name="connsiteX0" fmla="*/ 31928 w 7629198"/>
              <a:gd name="connsiteY0" fmla="*/ 20655 h 6847398"/>
              <a:gd name="connsiteX1" fmla="*/ 7629198 w 7629198"/>
              <a:gd name="connsiteY1" fmla="*/ 0 h 6847398"/>
              <a:gd name="connsiteX2" fmla="*/ 5371493 w 7629198"/>
              <a:gd name="connsiteY2" fmla="*/ 6836248 h 6847398"/>
              <a:gd name="connsiteX3" fmla="*/ 0 w 7629198"/>
              <a:gd name="connsiteY3" fmla="*/ 6847398 h 6847398"/>
              <a:gd name="connsiteX4" fmla="*/ 31928 w 7629198"/>
              <a:gd name="connsiteY4" fmla="*/ 20655 h 6847398"/>
              <a:gd name="connsiteX0" fmla="*/ 0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0 w 7629198"/>
              <a:gd name="connsiteY4" fmla="*/ 2985 h 6847398"/>
              <a:gd name="connsiteX0" fmla="*/ 34766 w 7629198"/>
              <a:gd name="connsiteY0" fmla="*/ 31848 h 6847398"/>
              <a:gd name="connsiteX1" fmla="*/ 7629198 w 7629198"/>
              <a:gd name="connsiteY1" fmla="*/ 0 h 6847398"/>
              <a:gd name="connsiteX2" fmla="*/ 5371493 w 7629198"/>
              <a:gd name="connsiteY2" fmla="*/ 6836248 h 6847398"/>
              <a:gd name="connsiteX3" fmla="*/ 0 w 7629198"/>
              <a:gd name="connsiteY3" fmla="*/ 6847398 h 6847398"/>
              <a:gd name="connsiteX4" fmla="*/ 34766 w 7629198"/>
              <a:gd name="connsiteY4" fmla="*/ 31848 h 6847398"/>
              <a:gd name="connsiteX0" fmla="*/ 2897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2897 w 7629198"/>
              <a:gd name="connsiteY4" fmla="*/ 2985 h 6847398"/>
              <a:gd name="connsiteX0" fmla="*/ 19 w 7626320"/>
              <a:gd name="connsiteY0" fmla="*/ 2985 h 6836248"/>
              <a:gd name="connsiteX1" fmla="*/ 7626320 w 7626320"/>
              <a:gd name="connsiteY1" fmla="*/ 0 h 6836248"/>
              <a:gd name="connsiteX2" fmla="*/ 5368615 w 7626320"/>
              <a:gd name="connsiteY2" fmla="*/ 6836248 h 6836248"/>
              <a:gd name="connsiteX3" fmla="*/ 34785 w 7626320"/>
              <a:gd name="connsiteY3" fmla="*/ 6786467 h 6836248"/>
              <a:gd name="connsiteX4" fmla="*/ 19 w 7626320"/>
              <a:gd name="connsiteY4" fmla="*/ 2985 h 6836248"/>
              <a:gd name="connsiteX0" fmla="*/ 278 w 7626579"/>
              <a:gd name="connsiteY0" fmla="*/ 2985 h 6836248"/>
              <a:gd name="connsiteX1" fmla="*/ 7626579 w 7626579"/>
              <a:gd name="connsiteY1" fmla="*/ 0 h 6836248"/>
              <a:gd name="connsiteX2" fmla="*/ 5368874 w 7626579"/>
              <a:gd name="connsiteY2" fmla="*/ 6836248 h 6836248"/>
              <a:gd name="connsiteX3" fmla="*/ 278 w 7626579"/>
              <a:gd name="connsiteY3" fmla="*/ 6818536 h 6836248"/>
              <a:gd name="connsiteX4" fmla="*/ 278 w 7626579"/>
              <a:gd name="connsiteY4" fmla="*/ 2985 h 6836248"/>
              <a:gd name="connsiteX0" fmla="*/ 278 w 7626579"/>
              <a:gd name="connsiteY0" fmla="*/ 2985 h 6818536"/>
              <a:gd name="connsiteX1" fmla="*/ 7626579 w 7626579"/>
              <a:gd name="connsiteY1" fmla="*/ 0 h 6818536"/>
              <a:gd name="connsiteX2" fmla="*/ 5368874 w 7626579"/>
              <a:gd name="connsiteY2" fmla="*/ 6817007 h 6818536"/>
              <a:gd name="connsiteX3" fmla="*/ 278 w 7626579"/>
              <a:gd name="connsiteY3" fmla="*/ 6818536 h 6818536"/>
              <a:gd name="connsiteX4" fmla="*/ 278 w 7626579"/>
              <a:gd name="connsiteY4" fmla="*/ 2985 h 6818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579" h="6818536">
                <a:moveTo>
                  <a:pt x="278" y="2985"/>
                </a:moveTo>
                <a:lnTo>
                  <a:pt x="7626579" y="0"/>
                </a:lnTo>
                <a:lnTo>
                  <a:pt x="5368874" y="6817007"/>
                </a:lnTo>
                <a:lnTo>
                  <a:pt x="278" y="6818536"/>
                </a:lnTo>
                <a:cubicBezTo>
                  <a:pt x="1244" y="4537065"/>
                  <a:pt x="-688" y="2284456"/>
                  <a:pt x="278" y="2985"/>
                </a:cubicBezTo>
                <a:close/>
              </a:path>
            </a:pathLst>
          </a:custGeom>
          <a:solidFill>
            <a:srgbClr val="77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dirty="0"/>
          </a:p>
        </p:txBody>
      </p:sp>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465973" y="6202936"/>
            <a:ext cx="2134821" cy="487581"/>
          </a:xfrm>
          <a:prstGeom prst="rect">
            <a:avLst/>
          </a:prstGeom>
        </p:spPr>
      </p:pic>
      <p:pic>
        <p:nvPicPr>
          <p:cNvPr id="13" name="Рисунок 12">
            <a:extLst>
              <a:ext uri="{FF2B5EF4-FFF2-40B4-BE49-F238E27FC236}">
                <a16:creationId xmlns:a16="http://schemas.microsoft.com/office/drawing/2014/main" id="{8348B9B3-BDB7-4833-9D1F-A3CADCB8796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57744" y="327027"/>
            <a:ext cx="761820" cy="1263651"/>
          </a:xfrm>
          <a:prstGeom prst="rect">
            <a:avLst/>
          </a:prstGeom>
        </p:spPr>
      </p:pic>
      <p:pic>
        <p:nvPicPr>
          <p:cNvPr id="7" name="Рисунок 6">
            <a:extLst>
              <a:ext uri="{FF2B5EF4-FFF2-40B4-BE49-F238E27FC236}">
                <a16:creationId xmlns:a16="http://schemas.microsoft.com/office/drawing/2014/main" id="{12DF364E-CF9F-40C5-B9A5-62EB0AFD0980}"/>
              </a:ext>
            </a:extLst>
          </p:cNvPr>
          <p:cNvPicPr>
            <a:picLocks noChangeAspect="1"/>
          </p:cNvPicPr>
          <p:nvPr userDrawn="1"/>
        </p:nvPicPr>
        <p:blipFill rotWithShape="1">
          <a:blip r:embed="rId4"/>
          <a:srcRect l="30033" t="9372" r="21558" b="10839"/>
          <a:stretch/>
        </p:blipFill>
        <p:spPr>
          <a:xfrm>
            <a:off x="637016" y="296863"/>
            <a:ext cx="803275" cy="1323976"/>
          </a:xfrm>
          <a:prstGeom prst="rect">
            <a:avLst/>
          </a:prstGeom>
        </p:spPr>
      </p:pic>
      <p:sp>
        <p:nvSpPr>
          <p:cNvPr id="18" name="Заголовок 17">
            <a:extLst>
              <a:ext uri="{FF2B5EF4-FFF2-40B4-BE49-F238E27FC236}">
                <a16:creationId xmlns:a16="http://schemas.microsoft.com/office/drawing/2014/main" id="{7449E508-9816-4CBE-AE42-475D8AA060E4}"/>
              </a:ext>
            </a:extLst>
          </p:cNvPr>
          <p:cNvSpPr>
            <a:spLocks noGrp="1"/>
          </p:cNvSpPr>
          <p:nvPr>
            <p:ph type="title" hasCustomPrompt="1"/>
          </p:nvPr>
        </p:nvSpPr>
        <p:spPr>
          <a:xfrm>
            <a:off x="657743" y="2363239"/>
            <a:ext cx="7833017" cy="1898084"/>
          </a:xfrm>
          <a:prstGeom prst="rect">
            <a:avLst/>
          </a:prstGeom>
        </p:spPr>
        <p:txBody>
          <a:bodyPr wrap="square">
            <a:spAutoFit/>
          </a:bodyPr>
          <a:lstStyle>
            <a:lvl1pPr algn="l">
              <a:defRPr sz="5867" b="1">
                <a:solidFill>
                  <a:schemeClr val="bg1"/>
                </a:solidFill>
                <a:latin typeface="+mj-lt"/>
              </a:defRPr>
            </a:lvl1pPr>
          </a:lstStyle>
          <a:p>
            <a:r>
              <a:rPr lang="ru-RU" dirty="0"/>
              <a:t>Кликните, чтобы добавить заголовок</a:t>
            </a:r>
          </a:p>
        </p:txBody>
      </p:sp>
      <p:sp>
        <p:nvSpPr>
          <p:cNvPr id="3" name="Text Placeholder 2">
            <a:extLst>
              <a:ext uri="{FF2B5EF4-FFF2-40B4-BE49-F238E27FC236}">
                <a16:creationId xmlns:a16="http://schemas.microsoft.com/office/drawing/2014/main" id="{1F5B30F1-71AC-483A-82D4-FC45AA9955AF}"/>
              </a:ext>
            </a:extLst>
          </p:cNvPr>
          <p:cNvSpPr>
            <a:spLocks noGrp="1"/>
          </p:cNvSpPr>
          <p:nvPr>
            <p:ph type="body" sz="quarter" idx="12" hasCustomPrompt="1"/>
          </p:nvPr>
        </p:nvSpPr>
        <p:spPr>
          <a:xfrm>
            <a:off x="658285" y="4481722"/>
            <a:ext cx="5829300" cy="713317"/>
          </a:xfrm>
          <a:prstGeom prst="rect">
            <a:avLst/>
          </a:prstGeom>
        </p:spPr>
        <p:txBody>
          <a:bodyPr/>
          <a:lstStyle>
            <a:lvl1pPr marL="0" indent="0">
              <a:buNone/>
              <a:defRPr sz="2667">
                <a:solidFill>
                  <a:schemeClr val="bg1"/>
                </a:solidFill>
                <a:latin typeface="Basis Grotesque Pro Medium" panose="02000603030000020004" pitchFamily="50" charset="0"/>
              </a:defRPr>
            </a:lvl1pPr>
          </a:lstStyle>
          <a:p>
            <a:pPr lvl="0"/>
            <a:r>
              <a:rPr lang="ru-RU" dirty="0"/>
              <a:t>Введите подзаголовок</a:t>
            </a:r>
            <a:endParaRPr lang="en-US" dirty="0"/>
          </a:p>
        </p:txBody>
      </p:sp>
    </p:spTree>
    <p:extLst>
      <p:ext uri="{BB962C8B-B14F-4D97-AF65-F5344CB8AC3E}">
        <p14:creationId xmlns:p14="http://schemas.microsoft.com/office/powerpoint/2010/main" val="861825192"/>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9" name="Рисунок 21">
            <a:extLst>
              <a:ext uri="{FF2B5EF4-FFF2-40B4-BE49-F238E27FC236}">
                <a16:creationId xmlns:a16="http://schemas.microsoft.com/office/drawing/2014/main" id="{432058D7-0CDD-4594-9CB0-7A77086A5F4D}"/>
              </a:ext>
            </a:extLst>
          </p:cNvPr>
          <p:cNvSpPr>
            <a:spLocks noGrp="1"/>
          </p:cNvSpPr>
          <p:nvPr>
            <p:ph type="pic" sz="quarter" idx="11" hasCustomPrompt="1"/>
          </p:nvPr>
        </p:nvSpPr>
        <p:spPr>
          <a:xfrm>
            <a:off x="5971142" y="0"/>
            <a:ext cx="6224084" cy="6859200"/>
          </a:xfrm>
          <a:custGeom>
            <a:avLst/>
            <a:gdLst>
              <a:gd name="connsiteX0" fmla="*/ 0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0 w 5005840"/>
              <a:gd name="connsiteY4" fmla="*/ 0 h 5143500"/>
              <a:gd name="connsiteX0" fmla="*/ 2235941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2235941 w 5005840"/>
              <a:gd name="connsiteY4" fmla="*/ 0 h 5143500"/>
              <a:gd name="connsiteX0" fmla="*/ 1882195 w 4652094"/>
              <a:gd name="connsiteY0" fmla="*/ 0 h 5143500"/>
              <a:gd name="connsiteX1" fmla="*/ 4652094 w 4652094"/>
              <a:gd name="connsiteY1" fmla="*/ 0 h 5143500"/>
              <a:gd name="connsiteX2" fmla="*/ 4652094 w 4652094"/>
              <a:gd name="connsiteY2" fmla="*/ 5143500 h 5143500"/>
              <a:gd name="connsiteX3" fmla="*/ 0 w 4652094"/>
              <a:gd name="connsiteY3" fmla="*/ 5136825 h 5143500"/>
              <a:gd name="connsiteX4" fmla="*/ 1882195 w 4652094"/>
              <a:gd name="connsiteY4" fmla="*/ 0 h 5143500"/>
              <a:gd name="connsiteX0" fmla="*/ 1839332 w 4609231"/>
              <a:gd name="connsiteY0" fmla="*/ 0 h 5167782"/>
              <a:gd name="connsiteX1" fmla="*/ 4609231 w 4609231"/>
              <a:gd name="connsiteY1" fmla="*/ 0 h 5167782"/>
              <a:gd name="connsiteX2" fmla="*/ 4609231 w 4609231"/>
              <a:gd name="connsiteY2" fmla="*/ 5143500 h 5167782"/>
              <a:gd name="connsiteX3" fmla="*/ 0 w 4609231"/>
              <a:gd name="connsiteY3" fmla="*/ 5167782 h 5167782"/>
              <a:gd name="connsiteX4" fmla="*/ 1839332 w 4609231"/>
              <a:gd name="connsiteY4" fmla="*/ 0 h 5167782"/>
              <a:gd name="connsiteX0" fmla="*/ 1886957 w 4656856"/>
              <a:gd name="connsiteY0" fmla="*/ 0 h 5146350"/>
              <a:gd name="connsiteX1" fmla="*/ 4656856 w 4656856"/>
              <a:gd name="connsiteY1" fmla="*/ 0 h 5146350"/>
              <a:gd name="connsiteX2" fmla="*/ 4656856 w 4656856"/>
              <a:gd name="connsiteY2" fmla="*/ 5143500 h 5146350"/>
              <a:gd name="connsiteX3" fmla="*/ 0 w 4656856"/>
              <a:gd name="connsiteY3" fmla="*/ 5146350 h 5146350"/>
              <a:gd name="connsiteX4" fmla="*/ 1886957 w 4656856"/>
              <a:gd name="connsiteY4" fmla="*/ 0 h 5146350"/>
              <a:gd name="connsiteX0" fmla="*/ 1883782 w 4656856"/>
              <a:gd name="connsiteY0" fmla="*/ 0 h 5149525"/>
              <a:gd name="connsiteX1" fmla="*/ 4656856 w 4656856"/>
              <a:gd name="connsiteY1" fmla="*/ 3175 h 5149525"/>
              <a:gd name="connsiteX2" fmla="*/ 4656856 w 4656856"/>
              <a:gd name="connsiteY2" fmla="*/ 5146675 h 5149525"/>
              <a:gd name="connsiteX3" fmla="*/ 0 w 4656856"/>
              <a:gd name="connsiteY3" fmla="*/ 5149525 h 5149525"/>
              <a:gd name="connsiteX4" fmla="*/ 1883782 w 4656856"/>
              <a:gd name="connsiteY4" fmla="*/ 0 h 5149525"/>
              <a:gd name="connsiteX0" fmla="*/ 1820886 w 4593960"/>
              <a:gd name="connsiteY0" fmla="*/ 0 h 5146675"/>
              <a:gd name="connsiteX1" fmla="*/ 4593960 w 4593960"/>
              <a:gd name="connsiteY1" fmla="*/ 3175 h 5146675"/>
              <a:gd name="connsiteX2" fmla="*/ 4593960 w 4593960"/>
              <a:gd name="connsiteY2" fmla="*/ 5146675 h 5146675"/>
              <a:gd name="connsiteX3" fmla="*/ 0 w 4593960"/>
              <a:gd name="connsiteY3" fmla="*/ 5098725 h 5146675"/>
              <a:gd name="connsiteX4" fmla="*/ 1820886 w 4593960"/>
              <a:gd name="connsiteY4" fmla="*/ 0 h 5146675"/>
              <a:gd name="connsiteX0" fmla="*/ 1886201 w 4659275"/>
              <a:gd name="connsiteY0" fmla="*/ 0 h 5146675"/>
              <a:gd name="connsiteX1" fmla="*/ 4659275 w 4659275"/>
              <a:gd name="connsiteY1" fmla="*/ 3175 h 5146675"/>
              <a:gd name="connsiteX2" fmla="*/ 4659275 w 4659275"/>
              <a:gd name="connsiteY2" fmla="*/ 5146675 h 5146675"/>
              <a:gd name="connsiteX3" fmla="*/ 0 w 4659275"/>
              <a:gd name="connsiteY3" fmla="*/ 5144687 h 5146675"/>
              <a:gd name="connsiteX4" fmla="*/ 1886201 w 4659275"/>
              <a:gd name="connsiteY4" fmla="*/ 0 h 5146675"/>
              <a:gd name="connsiteX0" fmla="*/ 1886201 w 4659275"/>
              <a:gd name="connsiteY0" fmla="*/ 0 h 5144687"/>
              <a:gd name="connsiteX1" fmla="*/ 4659275 w 4659275"/>
              <a:gd name="connsiteY1" fmla="*/ 3175 h 5144687"/>
              <a:gd name="connsiteX2" fmla="*/ 4591542 w 4659275"/>
              <a:gd name="connsiteY2" fmla="*/ 5086199 h 5144687"/>
              <a:gd name="connsiteX3" fmla="*/ 0 w 4659275"/>
              <a:gd name="connsiteY3" fmla="*/ 5144687 h 5144687"/>
              <a:gd name="connsiteX4" fmla="*/ 1886201 w 4659275"/>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25408 w 4661694"/>
              <a:gd name="connsiteY1" fmla="*/ 41880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900716 w 4661694"/>
              <a:gd name="connsiteY0" fmla="*/ 37949 h 5141512"/>
              <a:gd name="connsiteX1" fmla="*/ 4659275 w 4661694"/>
              <a:gd name="connsiteY1" fmla="*/ 0 h 5141512"/>
              <a:gd name="connsiteX2" fmla="*/ 4661694 w 4661694"/>
              <a:gd name="connsiteY2" fmla="*/ 5141081 h 5141512"/>
              <a:gd name="connsiteX3" fmla="*/ 0 w 4661694"/>
              <a:gd name="connsiteY3" fmla="*/ 5141512 h 5141512"/>
              <a:gd name="connsiteX4" fmla="*/ 1900716 w 4661694"/>
              <a:gd name="connsiteY4" fmla="*/ 37949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3462"/>
              <a:gd name="connsiteX1" fmla="*/ 4659275 w 4661694"/>
              <a:gd name="connsiteY1" fmla="*/ 0 h 5143462"/>
              <a:gd name="connsiteX2" fmla="*/ 4661694 w 4661694"/>
              <a:gd name="connsiteY2" fmla="*/ 5143462 h 5143462"/>
              <a:gd name="connsiteX3" fmla="*/ 0 w 4661694"/>
              <a:gd name="connsiteY3" fmla="*/ 5141512 h 5143462"/>
              <a:gd name="connsiteX4" fmla="*/ 1886201 w 4661694"/>
              <a:gd name="connsiteY4" fmla="*/ 1663 h 5143462"/>
              <a:gd name="connsiteX0" fmla="*/ 1886201 w 4661694"/>
              <a:gd name="connsiteY0" fmla="*/ 1663 h 5141512"/>
              <a:gd name="connsiteX1" fmla="*/ 4659275 w 4661694"/>
              <a:gd name="connsiteY1" fmla="*/ 0 h 5141512"/>
              <a:gd name="connsiteX2" fmla="*/ 4661694 w 4661694"/>
              <a:gd name="connsiteY2" fmla="*/ 5141080 h 5141512"/>
              <a:gd name="connsiteX3" fmla="*/ 0 w 4661694"/>
              <a:gd name="connsiteY3" fmla="*/ 5141512 h 5141512"/>
              <a:gd name="connsiteX4" fmla="*/ 1886201 w 4661694"/>
              <a:gd name="connsiteY4" fmla="*/ 1663 h 5141512"/>
              <a:gd name="connsiteX0" fmla="*/ 1888582 w 4664075"/>
              <a:gd name="connsiteY0" fmla="*/ 1663 h 5141512"/>
              <a:gd name="connsiteX1" fmla="*/ 4661656 w 4664075"/>
              <a:gd name="connsiteY1" fmla="*/ 0 h 5141512"/>
              <a:gd name="connsiteX2" fmla="*/ 4664075 w 4664075"/>
              <a:gd name="connsiteY2" fmla="*/ 5141080 h 5141512"/>
              <a:gd name="connsiteX3" fmla="*/ 0 w 4664075"/>
              <a:gd name="connsiteY3" fmla="*/ 5141512 h 5141512"/>
              <a:gd name="connsiteX4" fmla="*/ 1888582 w 4664075"/>
              <a:gd name="connsiteY4" fmla="*/ 1663 h 5141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075" h="5141512">
                <a:moveTo>
                  <a:pt x="1888582" y="1663"/>
                </a:moveTo>
                <a:lnTo>
                  <a:pt x="4661656" y="0"/>
                </a:lnTo>
                <a:cubicBezTo>
                  <a:pt x="4662462" y="1713694"/>
                  <a:pt x="4663269" y="3427386"/>
                  <a:pt x="4664075" y="5141080"/>
                </a:cubicBezTo>
                <a:lnTo>
                  <a:pt x="0" y="5141512"/>
                </a:lnTo>
                <a:lnTo>
                  <a:pt x="1888582" y="1663"/>
                </a:lnTo>
                <a:close/>
              </a:path>
            </a:pathLst>
          </a:custGeom>
          <a:solidFill>
            <a:schemeClr val="bg1">
              <a:lumMod val="95000"/>
            </a:schemeClr>
          </a:solidFill>
        </p:spPr>
        <p:txBody>
          <a:bodyPr anchor="b" anchorCtr="1"/>
          <a:lstStyle>
            <a:lvl1pPr marL="0" indent="0" algn="r">
              <a:buNone/>
              <a:defRPr sz="1333">
                <a:latin typeface="+mj-lt"/>
              </a:defRPr>
            </a:lvl1pPr>
          </a:lstStyle>
          <a:p>
            <a:r>
              <a:rPr lang="ru-RU" dirty="0"/>
              <a:t>Кликните иконку для вставки изображения. </a:t>
            </a:r>
            <a:br>
              <a:rPr lang="ru-RU" dirty="0"/>
            </a:br>
            <a:r>
              <a:rPr lang="ru-RU" dirty="0" err="1"/>
              <a:t>Кадрировать</a:t>
            </a:r>
            <a:r>
              <a:rPr lang="ru-RU" dirty="0"/>
              <a:t>, перемещать — в режиме «Обрезать»</a:t>
            </a:r>
          </a:p>
          <a:p>
            <a:endParaRPr lang="ru-RU" dirty="0"/>
          </a:p>
        </p:txBody>
      </p:sp>
      <p:sp>
        <p:nvSpPr>
          <p:cNvPr id="12" name="Прямоугольник 6">
            <a:extLst>
              <a:ext uri="{FF2B5EF4-FFF2-40B4-BE49-F238E27FC236}">
                <a16:creationId xmlns:a16="http://schemas.microsoft.com/office/drawing/2014/main" id="{BCA787DA-A3DE-47EB-A857-D05CDEA53D83}"/>
              </a:ext>
            </a:extLst>
          </p:cNvPr>
          <p:cNvSpPr/>
          <p:nvPr userDrawn="1"/>
        </p:nvSpPr>
        <p:spPr>
          <a:xfrm>
            <a:off x="1" y="-347"/>
            <a:ext cx="8490759" cy="6857891"/>
          </a:xfrm>
          <a:custGeom>
            <a:avLst/>
            <a:gdLst>
              <a:gd name="connsiteX0" fmla="*/ 0 w 6869152"/>
              <a:gd name="connsiteY0" fmla="*/ 0 h 6869152"/>
              <a:gd name="connsiteX1" fmla="*/ 6869152 w 6869152"/>
              <a:gd name="connsiteY1" fmla="*/ 0 h 6869152"/>
              <a:gd name="connsiteX2" fmla="*/ 6869152 w 6869152"/>
              <a:gd name="connsiteY2" fmla="*/ 6869152 h 6869152"/>
              <a:gd name="connsiteX3" fmla="*/ 0 w 6869152"/>
              <a:gd name="connsiteY3" fmla="*/ 6869152 h 6869152"/>
              <a:gd name="connsiteX4" fmla="*/ 0 w 6869152"/>
              <a:gd name="connsiteY4" fmla="*/ 0 h 6869152"/>
              <a:gd name="connsiteX0" fmla="*/ 0 w 6869152"/>
              <a:gd name="connsiteY0" fmla="*/ 0 h 6869152"/>
              <a:gd name="connsiteX1" fmla="*/ 6869152 w 6869152"/>
              <a:gd name="connsiteY1" fmla="*/ 0 h 6869152"/>
              <a:gd name="connsiteX2" fmla="*/ 5274528 w 6869152"/>
              <a:gd name="connsiteY2" fmla="*/ 6858001 h 6869152"/>
              <a:gd name="connsiteX3" fmla="*/ 0 w 6869152"/>
              <a:gd name="connsiteY3" fmla="*/ 6869152 h 6869152"/>
              <a:gd name="connsiteX4" fmla="*/ 0 w 6869152"/>
              <a:gd name="connsiteY4" fmla="*/ 0 h 6869152"/>
              <a:gd name="connsiteX0" fmla="*/ 0 w 6869152"/>
              <a:gd name="connsiteY0" fmla="*/ 0 h 6869153"/>
              <a:gd name="connsiteX1" fmla="*/ 6869152 w 6869152"/>
              <a:gd name="connsiteY1" fmla="*/ 0 h 6869153"/>
              <a:gd name="connsiteX2" fmla="*/ 4334177 w 6869152"/>
              <a:gd name="connsiteY2" fmla="*/ 6869153 h 6869153"/>
              <a:gd name="connsiteX3" fmla="*/ 0 w 6869152"/>
              <a:gd name="connsiteY3" fmla="*/ 6869152 h 6869153"/>
              <a:gd name="connsiteX4" fmla="*/ 0 w 6869152"/>
              <a:gd name="connsiteY4" fmla="*/ 0 h 6869153"/>
              <a:gd name="connsiteX0" fmla="*/ 0 w 6869152"/>
              <a:gd name="connsiteY0" fmla="*/ 0 h 6869152"/>
              <a:gd name="connsiteX1" fmla="*/ 6869152 w 6869152"/>
              <a:gd name="connsiteY1" fmla="*/ 0 h 6869152"/>
              <a:gd name="connsiteX2" fmla="*/ 5371493 w 6869152"/>
              <a:gd name="connsiteY2" fmla="*/ 6858002 h 6869152"/>
              <a:gd name="connsiteX3" fmla="*/ 0 w 6869152"/>
              <a:gd name="connsiteY3" fmla="*/ 6869152 h 6869152"/>
              <a:gd name="connsiteX4" fmla="*/ 0 w 6869152"/>
              <a:gd name="connsiteY4" fmla="*/ 0 h 6869152"/>
              <a:gd name="connsiteX0" fmla="*/ 0 w 7632391"/>
              <a:gd name="connsiteY0" fmla="*/ 0 h 6869152"/>
              <a:gd name="connsiteX1" fmla="*/ 7632391 w 7632391"/>
              <a:gd name="connsiteY1" fmla="*/ 11151 h 6869152"/>
              <a:gd name="connsiteX2" fmla="*/ 5371493 w 7632391"/>
              <a:gd name="connsiteY2" fmla="*/ 6858002 h 6869152"/>
              <a:gd name="connsiteX3" fmla="*/ 0 w 7632391"/>
              <a:gd name="connsiteY3" fmla="*/ 6869152 h 6869152"/>
              <a:gd name="connsiteX4" fmla="*/ 0 w 7632391"/>
              <a:gd name="connsiteY4" fmla="*/ 0 h 6869152"/>
              <a:gd name="connsiteX0" fmla="*/ 0 w 7629198"/>
              <a:gd name="connsiteY0" fmla="*/ 0 h 6869152"/>
              <a:gd name="connsiteX1" fmla="*/ 7629198 w 7629198"/>
              <a:gd name="connsiteY1" fmla="*/ 21754 h 6869152"/>
              <a:gd name="connsiteX2" fmla="*/ 5371493 w 7629198"/>
              <a:gd name="connsiteY2" fmla="*/ 6858002 h 6869152"/>
              <a:gd name="connsiteX3" fmla="*/ 0 w 7629198"/>
              <a:gd name="connsiteY3" fmla="*/ 6869152 h 6869152"/>
              <a:gd name="connsiteX4" fmla="*/ 0 w 7629198"/>
              <a:gd name="connsiteY4" fmla="*/ 0 h 6869152"/>
              <a:gd name="connsiteX0" fmla="*/ 31928 w 7629198"/>
              <a:gd name="connsiteY0" fmla="*/ 20655 h 6847398"/>
              <a:gd name="connsiteX1" fmla="*/ 7629198 w 7629198"/>
              <a:gd name="connsiteY1" fmla="*/ 0 h 6847398"/>
              <a:gd name="connsiteX2" fmla="*/ 5371493 w 7629198"/>
              <a:gd name="connsiteY2" fmla="*/ 6836248 h 6847398"/>
              <a:gd name="connsiteX3" fmla="*/ 0 w 7629198"/>
              <a:gd name="connsiteY3" fmla="*/ 6847398 h 6847398"/>
              <a:gd name="connsiteX4" fmla="*/ 31928 w 7629198"/>
              <a:gd name="connsiteY4" fmla="*/ 20655 h 6847398"/>
              <a:gd name="connsiteX0" fmla="*/ 0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0 w 7629198"/>
              <a:gd name="connsiteY4" fmla="*/ 2985 h 6847398"/>
              <a:gd name="connsiteX0" fmla="*/ 34766 w 7629198"/>
              <a:gd name="connsiteY0" fmla="*/ 31848 h 6847398"/>
              <a:gd name="connsiteX1" fmla="*/ 7629198 w 7629198"/>
              <a:gd name="connsiteY1" fmla="*/ 0 h 6847398"/>
              <a:gd name="connsiteX2" fmla="*/ 5371493 w 7629198"/>
              <a:gd name="connsiteY2" fmla="*/ 6836248 h 6847398"/>
              <a:gd name="connsiteX3" fmla="*/ 0 w 7629198"/>
              <a:gd name="connsiteY3" fmla="*/ 6847398 h 6847398"/>
              <a:gd name="connsiteX4" fmla="*/ 34766 w 7629198"/>
              <a:gd name="connsiteY4" fmla="*/ 31848 h 6847398"/>
              <a:gd name="connsiteX0" fmla="*/ 2897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2897 w 7629198"/>
              <a:gd name="connsiteY4" fmla="*/ 2985 h 6847398"/>
              <a:gd name="connsiteX0" fmla="*/ 19 w 7626320"/>
              <a:gd name="connsiteY0" fmla="*/ 2985 h 6836248"/>
              <a:gd name="connsiteX1" fmla="*/ 7626320 w 7626320"/>
              <a:gd name="connsiteY1" fmla="*/ 0 h 6836248"/>
              <a:gd name="connsiteX2" fmla="*/ 5368615 w 7626320"/>
              <a:gd name="connsiteY2" fmla="*/ 6836248 h 6836248"/>
              <a:gd name="connsiteX3" fmla="*/ 34785 w 7626320"/>
              <a:gd name="connsiteY3" fmla="*/ 6786467 h 6836248"/>
              <a:gd name="connsiteX4" fmla="*/ 19 w 7626320"/>
              <a:gd name="connsiteY4" fmla="*/ 2985 h 6836248"/>
              <a:gd name="connsiteX0" fmla="*/ 278 w 7626579"/>
              <a:gd name="connsiteY0" fmla="*/ 2985 h 6836248"/>
              <a:gd name="connsiteX1" fmla="*/ 7626579 w 7626579"/>
              <a:gd name="connsiteY1" fmla="*/ 0 h 6836248"/>
              <a:gd name="connsiteX2" fmla="*/ 5368874 w 7626579"/>
              <a:gd name="connsiteY2" fmla="*/ 6836248 h 6836248"/>
              <a:gd name="connsiteX3" fmla="*/ 278 w 7626579"/>
              <a:gd name="connsiteY3" fmla="*/ 6818536 h 6836248"/>
              <a:gd name="connsiteX4" fmla="*/ 278 w 7626579"/>
              <a:gd name="connsiteY4" fmla="*/ 2985 h 6836248"/>
              <a:gd name="connsiteX0" fmla="*/ 278 w 7626579"/>
              <a:gd name="connsiteY0" fmla="*/ 2985 h 6818536"/>
              <a:gd name="connsiteX1" fmla="*/ 7626579 w 7626579"/>
              <a:gd name="connsiteY1" fmla="*/ 0 h 6818536"/>
              <a:gd name="connsiteX2" fmla="*/ 5368874 w 7626579"/>
              <a:gd name="connsiteY2" fmla="*/ 6817007 h 6818536"/>
              <a:gd name="connsiteX3" fmla="*/ 278 w 7626579"/>
              <a:gd name="connsiteY3" fmla="*/ 6818536 h 6818536"/>
              <a:gd name="connsiteX4" fmla="*/ 278 w 7626579"/>
              <a:gd name="connsiteY4" fmla="*/ 2985 h 6818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579" h="6818536">
                <a:moveTo>
                  <a:pt x="278" y="2985"/>
                </a:moveTo>
                <a:lnTo>
                  <a:pt x="7626579" y="0"/>
                </a:lnTo>
                <a:lnTo>
                  <a:pt x="5368874" y="6817007"/>
                </a:lnTo>
                <a:lnTo>
                  <a:pt x="278" y="6818536"/>
                </a:lnTo>
                <a:cubicBezTo>
                  <a:pt x="1244" y="4537065"/>
                  <a:pt x="-688" y="2284456"/>
                  <a:pt x="278" y="2985"/>
                </a:cubicBezTo>
                <a:close/>
              </a:path>
            </a:pathLst>
          </a:custGeom>
          <a:solidFill>
            <a:srgbClr val="57D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dirty="0"/>
          </a:p>
        </p:txBody>
      </p:sp>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465973" y="6202936"/>
            <a:ext cx="2134821" cy="487581"/>
          </a:xfrm>
          <a:prstGeom prst="rect">
            <a:avLst/>
          </a:prstGeom>
        </p:spPr>
      </p:pic>
      <p:pic>
        <p:nvPicPr>
          <p:cNvPr id="13" name="Рисунок 12">
            <a:extLst>
              <a:ext uri="{FF2B5EF4-FFF2-40B4-BE49-F238E27FC236}">
                <a16:creationId xmlns:a16="http://schemas.microsoft.com/office/drawing/2014/main" id="{8348B9B3-BDB7-4833-9D1F-A3CADCB8796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57744" y="327027"/>
            <a:ext cx="761820" cy="1263651"/>
          </a:xfrm>
          <a:prstGeom prst="rect">
            <a:avLst/>
          </a:prstGeom>
        </p:spPr>
      </p:pic>
      <p:pic>
        <p:nvPicPr>
          <p:cNvPr id="7" name="Рисунок 6">
            <a:extLst>
              <a:ext uri="{FF2B5EF4-FFF2-40B4-BE49-F238E27FC236}">
                <a16:creationId xmlns:a16="http://schemas.microsoft.com/office/drawing/2014/main" id="{12DF364E-CF9F-40C5-B9A5-62EB0AFD0980}"/>
              </a:ext>
            </a:extLst>
          </p:cNvPr>
          <p:cNvPicPr>
            <a:picLocks noChangeAspect="1"/>
          </p:cNvPicPr>
          <p:nvPr userDrawn="1"/>
        </p:nvPicPr>
        <p:blipFill rotWithShape="1">
          <a:blip r:embed="rId4"/>
          <a:srcRect l="30033" t="9372" r="21558" b="10839"/>
          <a:stretch/>
        </p:blipFill>
        <p:spPr>
          <a:xfrm>
            <a:off x="637016" y="296863"/>
            <a:ext cx="803275" cy="1323976"/>
          </a:xfrm>
          <a:prstGeom prst="rect">
            <a:avLst/>
          </a:prstGeom>
        </p:spPr>
      </p:pic>
      <p:sp>
        <p:nvSpPr>
          <p:cNvPr id="10" name="Text Placeholder 2">
            <a:extLst>
              <a:ext uri="{FF2B5EF4-FFF2-40B4-BE49-F238E27FC236}">
                <a16:creationId xmlns:a16="http://schemas.microsoft.com/office/drawing/2014/main" id="{C5258A7E-643A-4845-9AD4-AF2FD29E95F2}"/>
              </a:ext>
            </a:extLst>
          </p:cNvPr>
          <p:cNvSpPr>
            <a:spLocks noGrp="1"/>
          </p:cNvSpPr>
          <p:nvPr>
            <p:ph type="body" sz="quarter" idx="12" hasCustomPrompt="1"/>
          </p:nvPr>
        </p:nvSpPr>
        <p:spPr>
          <a:xfrm>
            <a:off x="658285" y="4481722"/>
            <a:ext cx="5829300" cy="713317"/>
          </a:xfrm>
          <a:prstGeom prst="rect">
            <a:avLst/>
          </a:prstGeom>
        </p:spPr>
        <p:txBody>
          <a:bodyPr/>
          <a:lstStyle>
            <a:lvl1pPr marL="0" indent="0">
              <a:buNone/>
              <a:defRPr sz="2667">
                <a:solidFill>
                  <a:schemeClr val="bg1"/>
                </a:solidFill>
                <a:latin typeface="Basis Grotesque Pro Medium" panose="02000603030000020004" pitchFamily="50" charset="0"/>
              </a:defRPr>
            </a:lvl1pPr>
          </a:lstStyle>
          <a:p>
            <a:pPr lvl="0"/>
            <a:r>
              <a:rPr lang="ru-RU" dirty="0"/>
              <a:t>Введите подзаголовок</a:t>
            </a:r>
          </a:p>
        </p:txBody>
      </p:sp>
      <p:sp>
        <p:nvSpPr>
          <p:cNvPr id="11" name="Заголовок 17">
            <a:extLst>
              <a:ext uri="{FF2B5EF4-FFF2-40B4-BE49-F238E27FC236}">
                <a16:creationId xmlns:a16="http://schemas.microsoft.com/office/drawing/2014/main" id="{D47AC0CE-6A52-4294-A708-57DD15416D98}"/>
              </a:ext>
            </a:extLst>
          </p:cNvPr>
          <p:cNvSpPr>
            <a:spLocks noGrp="1"/>
          </p:cNvSpPr>
          <p:nvPr>
            <p:ph type="title" hasCustomPrompt="1"/>
          </p:nvPr>
        </p:nvSpPr>
        <p:spPr>
          <a:xfrm>
            <a:off x="657743" y="2363239"/>
            <a:ext cx="7833017" cy="1898084"/>
          </a:xfrm>
          <a:prstGeom prst="rect">
            <a:avLst/>
          </a:prstGeom>
        </p:spPr>
        <p:txBody>
          <a:bodyPr wrap="square">
            <a:spAutoFit/>
          </a:bodyPr>
          <a:lstStyle>
            <a:lvl1pPr algn="l">
              <a:defRPr sz="5867" b="1">
                <a:solidFill>
                  <a:schemeClr val="bg1"/>
                </a:solidFill>
                <a:latin typeface="+mj-lt"/>
              </a:defRPr>
            </a:lvl1pPr>
          </a:lstStyle>
          <a:p>
            <a:r>
              <a:rPr lang="ru-RU" dirty="0"/>
              <a:t>Кликните, чтобы добавить заголовок</a:t>
            </a:r>
          </a:p>
        </p:txBody>
      </p:sp>
    </p:spTree>
    <p:extLst>
      <p:ext uri="{BB962C8B-B14F-4D97-AF65-F5344CB8AC3E}">
        <p14:creationId xmlns:p14="http://schemas.microsoft.com/office/powerpoint/2010/main" val="1495589013"/>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8" name="Рисунок 21">
            <a:extLst>
              <a:ext uri="{FF2B5EF4-FFF2-40B4-BE49-F238E27FC236}">
                <a16:creationId xmlns:a16="http://schemas.microsoft.com/office/drawing/2014/main" id="{01D8B5CF-86D3-4C23-9345-61601C7EE53D}"/>
              </a:ext>
            </a:extLst>
          </p:cNvPr>
          <p:cNvSpPr>
            <a:spLocks noGrp="1"/>
          </p:cNvSpPr>
          <p:nvPr>
            <p:ph type="pic" sz="quarter" idx="11" hasCustomPrompt="1"/>
          </p:nvPr>
        </p:nvSpPr>
        <p:spPr>
          <a:xfrm>
            <a:off x="5971142" y="0"/>
            <a:ext cx="6224084" cy="6859200"/>
          </a:xfrm>
          <a:custGeom>
            <a:avLst/>
            <a:gdLst>
              <a:gd name="connsiteX0" fmla="*/ 0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0 w 5005840"/>
              <a:gd name="connsiteY4" fmla="*/ 0 h 5143500"/>
              <a:gd name="connsiteX0" fmla="*/ 2235941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2235941 w 5005840"/>
              <a:gd name="connsiteY4" fmla="*/ 0 h 5143500"/>
              <a:gd name="connsiteX0" fmla="*/ 1882195 w 4652094"/>
              <a:gd name="connsiteY0" fmla="*/ 0 h 5143500"/>
              <a:gd name="connsiteX1" fmla="*/ 4652094 w 4652094"/>
              <a:gd name="connsiteY1" fmla="*/ 0 h 5143500"/>
              <a:gd name="connsiteX2" fmla="*/ 4652094 w 4652094"/>
              <a:gd name="connsiteY2" fmla="*/ 5143500 h 5143500"/>
              <a:gd name="connsiteX3" fmla="*/ 0 w 4652094"/>
              <a:gd name="connsiteY3" fmla="*/ 5136825 h 5143500"/>
              <a:gd name="connsiteX4" fmla="*/ 1882195 w 4652094"/>
              <a:gd name="connsiteY4" fmla="*/ 0 h 5143500"/>
              <a:gd name="connsiteX0" fmla="*/ 1839332 w 4609231"/>
              <a:gd name="connsiteY0" fmla="*/ 0 h 5167782"/>
              <a:gd name="connsiteX1" fmla="*/ 4609231 w 4609231"/>
              <a:gd name="connsiteY1" fmla="*/ 0 h 5167782"/>
              <a:gd name="connsiteX2" fmla="*/ 4609231 w 4609231"/>
              <a:gd name="connsiteY2" fmla="*/ 5143500 h 5167782"/>
              <a:gd name="connsiteX3" fmla="*/ 0 w 4609231"/>
              <a:gd name="connsiteY3" fmla="*/ 5167782 h 5167782"/>
              <a:gd name="connsiteX4" fmla="*/ 1839332 w 4609231"/>
              <a:gd name="connsiteY4" fmla="*/ 0 h 5167782"/>
              <a:gd name="connsiteX0" fmla="*/ 1886957 w 4656856"/>
              <a:gd name="connsiteY0" fmla="*/ 0 h 5146350"/>
              <a:gd name="connsiteX1" fmla="*/ 4656856 w 4656856"/>
              <a:gd name="connsiteY1" fmla="*/ 0 h 5146350"/>
              <a:gd name="connsiteX2" fmla="*/ 4656856 w 4656856"/>
              <a:gd name="connsiteY2" fmla="*/ 5143500 h 5146350"/>
              <a:gd name="connsiteX3" fmla="*/ 0 w 4656856"/>
              <a:gd name="connsiteY3" fmla="*/ 5146350 h 5146350"/>
              <a:gd name="connsiteX4" fmla="*/ 1886957 w 4656856"/>
              <a:gd name="connsiteY4" fmla="*/ 0 h 5146350"/>
              <a:gd name="connsiteX0" fmla="*/ 1883782 w 4656856"/>
              <a:gd name="connsiteY0" fmla="*/ 0 h 5149525"/>
              <a:gd name="connsiteX1" fmla="*/ 4656856 w 4656856"/>
              <a:gd name="connsiteY1" fmla="*/ 3175 h 5149525"/>
              <a:gd name="connsiteX2" fmla="*/ 4656856 w 4656856"/>
              <a:gd name="connsiteY2" fmla="*/ 5146675 h 5149525"/>
              <a:gd name="connsiteX3" fmla="*/ 0 w 4656856"/>
              <a:gd name="connsiteY3" fmla="*/ 5149525 h 5149525"/>
              <a:gd name="connsiteX4" fmla="*/ 1883782 w 4656856"/>
              <a:gd name="connsiteY4" fmla="*/ 0 h 5149525"/>
              <a:gd name="connsiteX0" fmla="*/ 1820886 w 4593960"/>
              <a:gd name="connsiteY0" fmla="*/ 0 h 5146675"/>
              <a:gd name="connsiteX1" fmla="*/ 4593960 w 4593960"/>
              <a:gd name="connsiteY1" fmla="*/ 3175 h 5146675"/>
              <a:gd name="connsiteX2" fmla="*/ 4593960 w 4593960"/>
              <a:gd name="connsiteY2" fmla="*/ 5146675 h 5146675"/>
              <a:gd name="connsiteX3" fmla="*/ 0 w 4593960"/>
              <a:gd name="connsiteY3" fmla="*/ 5098725 h 5146675"/>
              <a:gd name="connsiteX4" fmla="*/ 1820886 w 4593960"/>
              <a:gd name="connsiteY4" fmla="*/ 0 h 5146675"/>
              <a:gd name="connsiteX0" fmla="*/ 1886201 w 4659275"/>
              <a:gd name="connsiteY0" fmla="*/ 0 h 5146675"/>
              <a:gd name="connsiteX1" fmla="*/ 4659275 w 4659275"/>
              <a:gd name="connsiteY1" fmla="*/ 3175 h 5146675"/>
              <a:gd name="connsiteX2" fmla="*/ 4659275 w 4659275"/>
              <a:gd name="connsiteY2" fmla="*/ 5146675 h 5146675"/>
              <a:gd name="connsiteX3" fmla="*/ 0 w 4659275"/>
              <a:gd name="connsiteY3" fmla="*/ 5144687 h 5146675"/>
              <a:gd name="connsiteX4" fmla="*/ 1886201 w 4659275"/>
              <a:gd name="connsiteY4" fmla="*/ 0 h 5146675"/>
              <a:gd name="connsiteX0" fmla="*/ 1886201 w 4659275"/>
              <a:gd name="connsiteY0" fmla="*/ 0 h 5144687"/>
              <a:gd name="connsiteX1" fmla="*/ 4659275 w 4659275"/>
              <a:gd name="connsiteY1" fmla="*/ 3175 h 5144687"/>
              <a:gd name="connsiteX2" fmla="*/ 4591542 w 4659275"/>
              <a:gd name="connsiteY2" fmla="*/ 5086199 h 5144687"/>
              <a:gd name="connsiteX3" fmla="*/ 0 w 4659275"/>
              <a:gd name="connsiteY3" fmla="*/ 5144687 h 5144687"/>
              <a:gd name="connsiteX4" fmla="*/ 1886201 w 4659275"/>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25408 w 4661694"/>
              <a:gd name="connsiteY1" fmla="*/ 41880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900716 w 4661694"/>
              <a:gd name="connsiteY0" fmla="*/ 37949 h 5141512"/>
              <a:gd name="connsiteX1" fmla="*/ 4659275 w 4661694"/>
              <a:gd name="connsiteY1" fmla="*/ 0 h 5141512"/>
              <a:gd name="connsiteX2" fmla="*/ 4661694 w 4661694"/>
              <a:gd name="connsiteY2" fmla="*/ 5141081 h 5141512"/>
              <a:gd name="connsiteX3" fmla="*/ 0 w 4661694"/>
              <a:gd name="connsiteY3" fmla="*/ 5141512 h 5141512"/>
              <a:gd name="connsiteX4" fmla="*/ 1900716 w 4661694"/>
              <a:gd name="connsiteY4" fmla="*/ 37949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3462"/>
              <a:gd name="connsiteX1" fmla="*/ 4659275 w 4661694"/>
              <a:gd name="connsiteY1" fmla="*/ 0 h 5143462"/>
              <a:gd name="connsiteX2" fmla="*/ 4661694 w 4661694"/>
              <a:gd name="connsiteY2" fmla="*/ 5143462 h 5143462"/>
              <a:gd name="connsiteX3" fmla="*/ 0 w 4661694"/>
              <a:gd name="connsiteY3" fmla="*/ 5141512 h 5143462"/>
              <a:gd name="connsiteX4" fmla="*/ 1886201 w 4661694"/>
              <a:gd name="connsiteY4" fmla="*/ 1663 h 5143462"/>
              <a:gd name="connsiteX0" fmla="*/ 1886201 w 4661694"/>
              <a:gd name="connsiteY0" fmla="*/ 1663 h 5141512"/>
              <a:gd name="connsiteX1" fmla="*/ 4659275 w 4661694"/>
              <a:gd name="connsiteY1" fmla="*/ 0 h 5141512"/>
              <a:gd name="connsiteX2" fmla="*/ 4661694 w 4661694"/>
              <a:gd name="connsiteY2" fmla="*/ 5141080 h 5141512"/>
              <a:gd name="connsiteX3" fmla="*/ 0 w 4661694"/>
              <a:gd name="connsiteY3" fmla="*/ 5141512 h 5141512"/>
              <a:gd name="connsiteX4" fmla="*/ 1886201 w 4661694"/>
              <a:gd name="connsiteY4" fmla="*/ 1663 h 5141512"/>
              <a:gd name="connsiteX0" fmla="*/ 1888582 w 4664075"/>
              <a:gd name="connsiteY0" fmla="*/ 1663 h 5141512"/>
              <a:gd name="connsiteX1" fmla="*/ 4661656 w 4664075"/>
              <a:gd name="connsiteY1" fmla="*/ 0 h 5141512"/>
              <a:gd name="connsiteX2" fmla="*/ 4664075 w 4664075"/>
              <a:gd name="connsiteY2" fmla="*/ 5141080 h 5141512"/>
              <a:gd name="connsiteX3" fmla="*/ 0 w 4664075"/>
              <a:gd name="connsiteY3" fmla="*/ 5141512 h 5141512"/>
              <a:gd name="connsiteX4" fmla="*/ 1888582 w 4664075"/>
              <a:gd name="connsiteY4" fmla="*/ 1663 h 5141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075" h="5141512">
                <a:moveTo>
                  <a:pt x="1888582" y="1663"/>
                </a:moveTo>
                <a:lnTo>
                  <a:pt x="4661656" y="0"/>
                </a:lnTo>
                <a:cubicBezTo>
                  <a:pt x="4662462" y="1713694"/>
                  <a:pt x="4663269" y="3427386"/>
                  <a:pt x="4664075" y="5141080"/>
                </a:cubicBezTo>
                <a:lnTo>
                  <a:pt x="0" y="5141512"/>
                </a:lnTo>
                <a:lnTo>
                  <a:pt x="1888582" y="1663"/>
                </a:lnTo>
                <a:close/>
              </a:path>
            </a:pathLst>
          </a:custGeom>
          <a:solidFill>
            <a:schemeClr val="bg1">
              <a:lumMod val="95000"/>
            </a:schemeClr>
          </a:solidFill>
        </p:spPr>
        <p:txBody>
          <a:bodyPr anchor="b" anchorCtr="1"/>
          <a:lstStyle>
            <a:lvl1pPr marL="0" indent="0" algn="r">
              <a:buNone/>
              <a:defRPr sz="1333">
                <a:latin typeface="+mj-lt"/>
              </a:defRPr>
            </a:lvl1pPr>
          </a:lstStyle>
          <a:p>
            <a:r>
              <a:rPr lang="ru-RU" dirty="0"/>
              <a:t>Кликните иконку для вставки изображения. </a:t>
            </a:r>
            <a:br>
              <a:rPr lang="ru-RU" dirty="0"/>
            </a:br>
            <a:r>
              <a:rPr lang="ru-RU" dirty="0" err="1"/>
              <a:t>Кадрировать</a:t>
            </a:r>
            <a:r>
              <a:rPr lang="ru-RU" dirty="0"/>
              <a:t>, перемещать — в режиме «Обрезать»</a:t>
            </a:r>
          </a:p>
          <a:p>
            <a:endParaRPr lang="ru-RU" dirty="0"/>
          </a:p>
        </p:txBody>
      </p:sp>
      <p:sp>
        <p:nvSpPr>
          <p:cNvPr id="7" name="Прямоугольник 6">
            <a:extLst>
              <a:ext uri="{FF2B5EF4-FFF2-40B4-BE49-F238E27FC236}">
                <a16:creationId xmlns:a16="http://schemas.microsoft.com/office/drawing/2014/main" id="{25C69920-6C8C-45FB-A5D0-7EDAEC4CF25A}"/>
              </a:ext>
            </a:extLst>
          </p:cNvPr>
          <p:cNvSpPr/>
          <p:nvPr userDrawn="1"/>
        </p:nvSpPr>
        <p:spPr>
          <a:xfrm>
            <a:off x="1" y="-347"/>
            <a:ext cx="8490759" cy="6857891"/>
          </a:xfrm>
          <a:custGeom>
            <a:avLst/>
            <a:gdLst>
              <a:gd name="connsiteX0" fmla="*/ 0 w 6869152"/>
              <a:gd name="connsiteY0" fmla="*/ 0 h 6869152"/>
              <a:gd name="connsiteX1" fmla="*/ 6869152 w 6869152"/>
              <a:gd name="connsiteY1" fmla="*/ 0 h 6869152"/>
              <a:gd name="connsiteX2" fmla="*/ 6869152 w 6869152"/>
              <a:gd name="connsiteY2" fmla="*/ 6869152 h 6869152"/>
              <a:gd name="connsiteX3" fmla="*/ 0 w 6869152"/>
              <a:gd name="connsiteY3" fmla="*/ 6869152 h 6869152"/>
              <a:gd name="connsiteX4" fmla="*/ 0 w 6869152"/>
              <a:gd name="connsiteY4" fmla="*/ 0 h 6869152"/>
              <a:gd name="connsiteX0" fmla="*/ 0 w 6869152"/>
              <a:gd name="connsiteY0" fmla="*/ 0 h 6869152"/>
              <a:gd name="connsiteX1" fmla="*/ 6869152 w 6869152"/>
              <a:gd name="connsiteY1" fmla="*/ 0 h 6869152"/>
              <a:gd name="connsiteX2" fmla="*/ 5274528 w 6869152"/>
              <a:gd name="connsiteY2" fmla="*/ 6858001 h 6869152"/>
              <a:gd name="connsiteX3" fmla="*/ 0 w 6869152"/>
              <a:gd name="connsiteY3" fmla="*/ 6869152 h 6869152"/>
              <a:gd name="connsiteX4" fmla="*/ 0 w 6869152"/>
              <a:gd name="connsiteY4" fmla="*/ 0 h 6869152"/>
              <a:gd name="connsiteX0" fmla="*/ 0 w 6869152"/>
              <a:gd name="connsiteY0" fmla="*/ 0 h 6869153"/>
              <a:gd name="connsiteX1" fmla="*/ 6869152 w 6869152"/>
              <a:gd name="connsiteY1" fmla="*/ 0 h 6869153"/>
              <a:gd name="connsiteX2" fmla="*/ 4334177 w 6869152"/>
              <a:gd name="connsiteY2" fmla="*/ 6869153 h 6869153"/>
              <a:gd name="connsiteX3" fmla="*/ 0 w 6869152"/>
              <a:gd name="connsiteY3" fmla="*/ 6869152 h 6869153"/>
              <a:gd name="connsiteX4" fmla="*/ 0 w 6869152"/>
              <a:gd name="connsiteY4" fmla="*/ 0 h 6869153"/>
              <a:gd name="connsiteX0" fmla="*/ 0 w 6869152"/>
              <a:gd name="connsiteY0" fmla="*/ 0 h 6869152"/>
              <a:gd name="connsiteX1" fmla="*/ 6869152 w 6869152"/>
              <a:gd name="connsiteY1" fmla="*/ 0 h 6869152"/>
              <a:gd name="connsiteX2" fmla="*/ 5371493 w 6869152"/>
              <a:gd name="connsiteY2" fmla="*/ 6858002 h 6869152"/>
              <a:gd name="connsiteX3" fmla="*/ 0 w 6869152"/>
              <a:gd name="connsiteY3" fmla="*/ 6869152 h 6869152"/>
              <a:gd name="connsiteX4" fmla="*/ 0 w 6869152"/>
              <a:gd name="connsiteY4" fmla="*/ 0 h 6869152"/>
              <a:gd name="connsiteX0" fmla="*/ 0 w 7632391"/>
              <a:gd name="connsiteY0" fmla="*/ 0 h 6869152"/>
              <a:gd name="connsiteX1" fmla="*/ 7632391 w 7632391"/>
              <a:gd name="connsiteY1" fmla="*/ 11151 h 6869152"/>
              <a:gd name="connsiteX2" fmla="*/ 5371493 w 7632391"/>
              <a:gd name="connsiteY2" fmla="*/ 6858002 h 6869152"/>
              <a:gd name="connsiteX3" fmla="*/ 0 w 7632391"/>
              <a:gd name="connsiteY3" fmla="*/ 6869152 h 6869152"/>
              <a:gd name="connsiteX4" fmla="*/ 0 w 7632391"/>
              <a:gd name="connsiteY4" fmla="*/ 0 h 6869152"/>
              <a:gd name="connsiteX0" fmla="*/ 0 w 7629198"/>
              <a:gd name="connsiteY0" fmla="*/ 0 h 6869152"/>
              <a:gd name="connsiteX1" fmla="*/ 7629198 w 7629198"/>
              <a:gd name="connsiteY1" fmla="*/ 21754 h 6869152"/>
              <a:gd name="connsiteX2" fmla="*/ 5371493 w 7629198"/>
              <a:gd name="connsiteY2" fmla="*/ 6858002 h 6869152"/>
              <a:gd name="connsiteX3" fmla="*/ 0 w 7629198"/>
              <a:gd name="connsiteY3" fmla="*/ 6869152 h 6869152"/>
              <a:gd name="connsiteX4" fmla="*/ 0 w 7629198"/>
              <a:gd name="connsiteY4" fmla="*/ 0 h 6869152"/>
              <a:gd name="connsiteX0" fmla="*/ 31928 w 7629198"/>
              <a:gd name="connsiteY0" fmla="*/ 20655 h 6847398"/>
              <a:gd name="connsiteX1" fmla="*/ 7629198 w 7629198"/>
              <a:gd name="connsiteY1" fmla="*/ 0 h 6847398"/>
              <a:gd name="connsiteX2" fmla="*/ 5371493 w 7629198"/>
              <a:gd name="connsiteY2" fmla="*/ 6836248 h 6847398"/>
              <a:gd name="connsiteX3" fmla="*/ 0 w 7629198"/>
              <a:gd name="connsiteY3" fmla="*/ 6847398 h 6847398"/>
              <a:gd name="connsiteX4" fmla="*/ 31928 w 7629198"/>
              <a:gd name="connsiteY4" fmla="*/ 20655 h 6847398"/>
              <a:gd name="connsiteX0" fmla="*/ 0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0 w 7629198"/>
              <a:gd name="connsiteY4" fmla="*/ 2985 h 6847398"/>
              <a:gd name="connsiteX0" fmla="*/ 34766 w 7629198"/>
              <a:gd name="connsiteY0" fmla="*/ 31848 h 6847398"/>
              <a:gd name="connsiteX1" fmla="*/ 7629198 w 7629198"/>
              <a:gd name="connsiteY1" fmla="*/ 0 h 6847398"/>
              <a:gd name="connsiteX2" fmla="*/ 5371493 w 7629198"/>
              <a:gd name="connsiteY2" fmla="*/ 6836248 h 6847398"/>
              <a:gd name="connsiteX3" fmla="*/ 0 w 7629198"/>
              <a:gd name="connsiteY3" fmla="*/ 6847398 h 6847398"/>
              <a:gd name="connsiteX4" fmla="*/ 34766 w 7629198"/>
              <a:gd name="connsiteY4" fmla="*/ 31848 h 6847398"/>
              <a:gd name="connsiteX0" fmla="*/ 2897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2897 w 7629198"/>
              <a:gd name="connsiteY4" fmla="*/ 2985 h 6847398"/>
              <a:gd name="connsiteX0" fmla="*/ 19 w 7626320"/>
              <a:gd name="connsiteY0" fmla="*/ 2985 h 6836248"/>
              <a:gd name="connsiteX1" fmla="*/ 7626320 w 7626320"/>
              <a:gd name="connsiteY1" fmla="*/ 0 h 6836248"/>
              <a:gd name="connsiteX2" fmla="*/ 5368615 w 7626320"/>
              <a:gd name="connsiteY2" fmla="*/ 6836248 h 6836248"/>
              <a:gd name="connsiteX3" fmla="*/ 34785 w 7626320"/>
              <a:gd name="connsiteY3" fmla="*/ 6786467 h 6836248"/>
              <a:gd name="connsiteX4" fmla="*/ 19 w 7626320"/>
              <a:gd name="connsiteY4" fmla="*/ 2985 h 6836248"/>
              <a:gd name="connsiteX0" fmla="*/ 278 w 7626579"/>
              <a:gd name="connsiteY0" fmla="*/ 2985 h 6836248"/>
              <a:gd name="connsiteX1" fmla="*/ 7626579 w 7626579"/>
              <a:gd name="connsiteY1" fmla="*/ 0 h 6836248"/>
              <a:gd name="connsiteX2" fmla="*/ 5368874 w 7626579"/>
              <a:gd name="connsiteY2" fmla="*/ 6836248 h 6836248"/>
              <a:gd name="connsiteX3" fmla="*/ 278 w 7626579"/>
              <a:gd name="connsiteY3" fmla="*/ 6818536 h 6836248"/>
              <a:gd name="connsiteX4" fmla="*/ 278 w 7626579"/>
              <a:gd name="connsiteY4" fmla="*/ 2985 h 6836248"/>
              <a:gd name="connsiteX0" fmla="*/ 278 w 7626579"/>
              <a:gd name="connsiteY0" fmla="*/ 2985 h 6818536"/>
              <a:gd name="connsiteX1" fmla="*/ 7626579 w 7626579"/>
              <a:gd name="connsiteY1" fmla="*/ 0 h 6818536"/>
              <a:gd name="connsiteX2" fmla="*/ 5368874 w 7626579"/>
              <a:gd name="connsiteY2" fmla="*/ 6817007 h 6818536"/>
              <a:gd name="connsiteX3" fmla="*/ 278 w 7626579"/>
              <a:gd name="connsiteY3" fmla="*/ 6818536 h 6818536"/>
              <a:gd name="connsiteX4" fmla="*/ 278 w 7626579"/>
              <a:gd name="connsiteY4" fmla="*/ 2985 h 6818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579" h="6818536">
                <a:moveTo>
                  <a:pt x="278" y="2985"/>
                </a:moveTo>
                <a:lnTo>
                  <a:pt x="7626579" y="0"/>
                </a:lnTo>
                <a:lnTo>
                  <a:pt x="5368874" y="6817007"/>
                </a:lnTo>
                <a:lnTo>
                  <a:pt x="278" y="6818536"/>
                </a:lnTo>
                <a:cubicBezTo>
                  <a:pt x="1244" y="4537065"/>
                  <a:pt x="-688" y="2284456"/>
                  <a:pt x="278" y="2985"/>
                </a:cubicBezTo>
                <a:close/>
              </a:path>
            </a:pathLst>
          </a:custGeom>
          <a:solidFill>
            <a:srgbClr val="7593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dirty="0"/>
          </a:p>
        </p:txBody>
      </p:sp>
      <p:pic>
        <p:nvPicPr>
          <p:cNvPr id="12" name="Рисунок 11">
            <a:extLst>
              <a:ext uri="{FF2B5EF4-FFF2-40B4-BE49-F238E27FC236}">
                <a16:creationId xmlns:a16="http://schemas.microsoft.com/office/drawing/2014/main" id="{34F35BBE-3E9E-4120-A588-8C6EEFCA9428}"/>
              </a:ext>
            </a:extLst>
          </p:cNvPr>
          <p:cNvPicPr>
            <a:picLocks noChangeAspect="1"/>
          </p:cNvPicPr>
          <p:nvPr userDrawn="1"/>
        </p:nvPicPr>
        <p:blipFill>
          <a:blip r:embed="rId2"/>
          <a:stretch>
            <a:fillRect/>
          </a:stretch>
        </p:blipFill>
        <p:spPr>
          <a:xfrm>
            <a:off x="465973" y="6202936"/>
            <a:ext cx="2134821" cy="487581"/>
          </a:xfrm>
          <a:prstGeom prst="rect">
            <a:avLst/>
          </a:prstGeom>
        </p:spPr>
      </p:pic>
      <p:pic>
        <p:nvPicPr>
          <p:cNvPr id="14" name="Рисунок 13">
            <a:extLst>
              <a:ext uri="{FF2B5EF4-FFF2-40B4-BE49-F238E27FC236}">
                <a16:creationId xmlns:a16="http://schemas.microsoft.com/office/drawing/2014/main" id="{C9B98BFE-E594-4401-80DE-F03AAF2883FB}"/>
              </a:ext>
            </a:extLst>
          </p:cNvPr>
          <p:cNvPicPr>
            <a:picLocks noChangeAspect="1"/>
          </p:cNvPicPr>
          <p:nvPr userDrawn="1"/>
        </p:nvPicPr>
        <p:blipFill rotWithShape="1">
          <a:blip r:embed="rId3"/>
          <a:srcRect l="30033" t="9372" r="21558" b="10839"/>
          <a:stretch/>
        </p:blipFill>
        <p:spPr>
          <a:xfrm>
            <a:off x="637016" y="296863"/>
            <a:ext cx="803275" cy="1323976"/>
          </a:xfrm>
          <a:prstGeom prst="rect">
            <a:avLst/>
          </a:prstGeom>
        </p:spPr>
      </p:pic>
      <p:sp>
        <p:nvSpPr>
          <p:cNvPr id="9" name="Заголовок 17">
            <a:extLst>
              <a:ext uri="{FF2B5EF4-FFF2-40B4-BE49-F238E27FC236}">
                <a16:creationId xmlns:a16="http://schemas.microsoft.com/office/drawing/2014/main" id="{4DE08CF9-5639-48E9-A780-56218A6EFDAE}"/>
              </a:ext>
            </a:extLst>
          </p:cNvPr>
          <p:cNvSpPr>
            <a:spLocks noGrp="1"/>
          </p:cNvSpPr>
          <p:nvPr>
            <p:ph type="title" hasCustomPrompt="1"/>
          </p:nvPr>
        </p:nvSpPr>
        <p:spPr>
          <a:xfrm>
            <a:off x="657743" y="2363239"/>
            <a:ext cx="7833017" cy="1898084"/>
          </a:xfrm>
          <a:prstGeom prst="rect">
            <a:avLst/>
          </a:prstGeom>
        </p:spPr>
        <p:txBody>
          <a:bodyPr wrap="square">
            <a:spAutoFit/>
          </a:bodyPr>
          <a:lstStyle>
            <a:lvl1pPr marL="0" marR="0" indent="0" algn="l" defTabSz="412740" rtl="0" eaLnBrk="1" fontAlgn="auto" latinLnBrk="0" hangingPunct="1">
              <a:lnSpc>
                <a:spcPct val="100000"/>
              </a:lnSpc>
              <a:spcBef>
                <a:spcPts val="0"/>
              </a:spcBef>
              <a:spcAft>
                <a:spcPts val="0"/>
              </a:spcAft>
              <a:buClrTx/>
              <a:buSzTx/>
              <a:buFontTx/>
              <a:buNone/>
              <a:tabLst/>
              <a:defRPr sz="5867" b="1">
                <a:solidFill>
                  <a:schemeClr val="bg1"/>
                </a:solidFill>
                <a:latin typeface="+mj-lt"/>
              </a:defRPr>
            </a:lvl1pPr>
          </a:lstStyle>
          <a:p>
            <a:r>
              <a:rPr lang="ru-RU" dirty="0"/>
              <a:t>Кликните, чтобы добавить заголовок</a:t>
            </a:r>
          </a:p>
        </p:txBody>
      </p:sp>
      <p:sp>
        <p:nvSpPr>
          <p:cNvPr id="10" name="Text Placeholder 2">
            <a:extLst>
              <a:ext uri="{FF2B5EF4-FFF2-40B4-BE49-F238E27FC236}">
                <a16:creationId xmlns:a16="http://schemas.microsoft.com/office/drawing/2014/main" id="{A7EB24D8-20C2-E249-9CFC-6869170CE4C0}"/>
              </a:ext>
            </a:extLst>
          </p:cNvPr>
          <p:cNvSpPr>
            <a:spLocks noGrp="1"/>
          </p:cNvSpPr>
          <p:nvPr>
            <p:ph type="body" sz="quarter" idx="12" hasCustomPrompt="1"/>
          </p:nvPr>
        </p:nvSpPr>
        <p:spPr>
          <a:xfrm>
            <a:off x="658285" y="4481722"/>
            <a:ext cx="5829300" cy="713317"/>
          </a:xfrm>
          <a:prstGeom prst="rect">
            <a:avLst/>
          </a:prstGeom>
        </p:spPr>
        <p:txBody>
          <a:bodyPr/>
          <a:lstStyle>
            <a:lvl1pPr marL="0" indent="0">
              <a:buNone/>
              <a:defRPr sz="2667">
                <a:solidFill>
                  <a:schemeClr val="bg1"/>
                </a:solidFill>
                <a:latin typeface="Basis Grotesque Pro Medium" panose="02000603030000020004" pitchFamily="50" charset="0"/>
              </a:defRPr>
            </a:lvl1pPr>
          </a:lstStyle>
          <a:p>
            <a:pPr lvl="0"/>
            <a:r>
              <a:rPr lang="ru-RU" dirty="0"/>
              <a:t>Введите подзаголовок</a:t>
            </a:r>
            <a:endParaRPr lang="en-US" dirty="0"/>
          </a:p>
        </p:txBody>
      </p:sp>
    </p:spTree>
    <p:extLst>
      <p:ext uri="{BB962C8B-B14F-4D97-AF65-F5344CB8AC3E}">
        <p14:creationId xmlns:p14="http://schemas.microsoft.com/office/powerpoint/2010/main" val="1188903371"/>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11" name="Рисунок 21">
            <a:extLst>
              <a:ext uri="{FF2B5EF4-FFF2-40B4-BE49-F238E27FC236}">
                <a16:creationId xmlns:a16="http://schemas.microsoft.com/office/drawing/2014/main" id="{2BE47A98-BD81-42FD-9699-18B6F8F74C04}"/>
              </a:ext>
            </a:extLst>
          </p:cNvPr>
          <p:cNvSpPr>
            <a:spLocks noGrp="1"/>
          </p:cNvSpPr>
          <p:nvPr>
            <p:ph type="pic" sz="quarter" idx="11" hasCustomPrompt="1"/>
          </p:nvPr>
        </p:nvSpPr>
        <p:spPr>
          <a:xfrm>
            <a:off x="5971142" y="0"/>
            <a:ext cx="6224084" cy="6859200"/>
          </a:xfrm>
          <a:custGeom>
            <a:avLst/>
            <a:gdLst>
              <a:gd name="connsiteX0" fmla="*/ 0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0 w 5005840"/>
              <a:gd name="connsiteY4" fmla="*/ 0 h 5143500"/>
              <a:gd name="connsiteX0" fmla="*/ 2235941 w 5005840"/>
              <a:gd name="connsiteY0" fmla="*/ 0 h 5143500"/>
              <a:gd name="connsiteX1" fmla="*/ 5005840 w 5005840"/>
              <a:gd name="connsiteY1" fmla="*/ 0 h 5143500"/>
              <a:gd name="connsiteX2" fmla="*/ 5005840 w 5005840"/>
              <a:gd name="connsiteY2" fmla="*/ 5143500 h 5143500"/>
              <a:gd name="connsiteX3" fmla="*/ 0 w 5005840"/>
              <a:gd name="connsiteY3" fmla="*/ 5143500 h 5143500"/>
              <a:gd name="connsiteX4" fmla="*/ 2235941 w 5005840"/>
              <a:gd name="connsiteY4" fmla="*/ 0 h 5143500"/>
              <a:gd name="connsiteX0" fmla="*/ 1882195 w 4652094"/>
              <a:gd name="connsiteY0" fmla="*/ 0 h 5143500"/>
              <a:gd name="connsiteX1" fmla="*/ 4652094 w 4652094"/>
              <a:gd name="connsiteY1" fmla="*/ 0 h 5143500"/>
              <a:gd name="connsiteX2" fmla="*/ 4652094 w 4652094"/>
              <a:gd name="connsiteY2" fmla="*/ 5143500 h 5143500"/>
              <a:gd name="connsiteX3" fmla="*/ 0 w 4652094"/>
              <a:gd name="connsiteY3" fmla="*/ 5136825 h 5143500"/>
              <a:gd name="connsiteX4" fmla="*/ 1882195 w 4652094"/>
              <a:gd name="connsiteY4" fmla="*/ 0 h 5143500"/>
              <a:gd name="connsiteX0" fmla="*/ 1839332 w 4609231"/>
              <a:gd name="connsiteY0" fmla="*/ 0 h 5167782"/>
              <a:gd name="connsiteX1" fmla="*/ 4609231 w 4609231"/>
              <a:gd name="connsiteY1" fmla="*/ 0 h 5167782"/>
              <a:gd name="connsiteX2" fmla="*/ 4609231 w 4609231"/>
              <a:gd name="connsiteY2" fmla="*/ 5143500 h 5167782"/>
              <a:gd name="connsiteX3" fmla="*/ 0 w 4609231"/>
              <a:gd name="connsiteY3" fmla="*/ 5167782 h 5167782"/>
              <a:gd name="connsiteX4" fmla="*/ 1839332 w 4609231"/>
              <a:gd name="connsiteY4" fmla="*/ 0 h 5167782"/>
              <a:gd name="connsiteX0" fmla="*/ 1886957 w 4656856"/>
              <a:gd name="connsiteY0" fmla="*/ 0 h 5146350"/>
              <a:gd name="connsiteX1" fmla="*/ 4656856 w 4656856"/>
              <a:gd name="connsiteY1" fmla="*/ 0 h 5146350"/>
              <a:gd name="connsiteX2" fmla="*/ 4656856 w 4656856"/>
              <a:gd name="connsiteY2" fmla="*/ 5143500 h 5146350"/>
              <a:gd name="connsiteX3" fmla="*/ 0 w 4656856"/>
              <a:gd name="connsiteY3" fmla="*/ 5146350 h 5146350"/>
              <a:gd name="connsiteX4" fmla="*/ 1886957 w 4656856"/>
              <a:gd name="connsiteY4" fmla="*/ 0 h 5146350"/>
              <a:gd name="connsiteX0" fmla="*/ 1883782 w 4656856"/>
              <a:gd name="connsiteY0" fmla="*/ 0 h 5149525"/>
              <a:gd name="connsiteX1" fmla="*/ 4656856 w 4656856"/>
              <a:gd name="connsiteY1" fmla="*/ 3175 h 5149525"/>
              <a:gd name="connsiteX2" fmla="*/ 4656856 w 4656856"/>
              <a:gd name="connsiteY2" fmla="*/ 5146675 h 5149525"/>
              <a:gd name="connsiteX3" fmla="*/ 0 w 4656856"/>
              <a:gd name="connsiteY3" fmla="*/ 5149525 h 5149525"/>
              <a:gd name="connsiteX4" fmla="*/ 1883782 w 4656856"/>
              <a:gd name="connsiteY4" fmla="*/ 0 h 5149525"/>
              <a:gd name="connsiteX0" fmla="*/ 1820886 w 4593960"/>
              <a:gd name="connsiteY0" fmla="*/ 0 h 5146675"/>
              <a:gd name="connsiteX1" fmla="*/ 4593960 w 4593960"/>
              <a:gd name="connsiteY1" fmla="*/ 3175 h 5146675"/>
              <a:gd name="connsiteX2" fmla="*/ 4593960 w 4593960"/>
              <a:gd name="connsiteY2" fmla="*/ 5146675 h 5146675"/>
              <a:gd name="connsiteX3" fmla="*/ 0 w 4593960"/>
              <a:gd name="connsiteY3" fmla="*/ 5098725 h 5146675"/>
              <a:gd name="connsiteX4" fmla="*/ 1820886 w 4593960"/>
              <a:gd name="connsiteY4" fmla="*/ 0 h 5146675"/>
              <a:gd name="connsiteX0" fmla="*/ 1886201 w 4659275"/>
              <a:gd name="connsiteY0" fmla="*/ 0 h 5146675"/>
              <a:gd name="connsiteX1" fmla="*/ 4659275 w 4659275"/>
              <a:gd name="connsiteY1" fmla="*/ 3175 h 5146675"/>
              <a:gd name="connsiteX2" fmla="*/ 4659275 w 4659275"/>
              <a:gd name="connsiteY2" fmla="*/ 5146675 h 5146675"/>
              <a:gd name="connsiteX3" fmla="*/ 0 w 4659275"/>
              <a:gd name="connsiteY3" fmla="*/ 5144687 h 5146675"/>
              <a:gd name="connsiteX4" fmla="*/ 1886201 w 4659275"/>
              <a:gd name="connsiteY4" fmla="*/ 0 h 5146675"/>
              <a:gd name="connsiteX0" fmla="*/ 1886201 w 4659275"/>
              <a:gd name="connsiteY0" fmla="*/ 0 h 5144687"/>
              <a:gd name="connsiteX1" fmla="*/ 4659275 w 4659275"/>
              <a:gd name="connsiteY1" fmla="*/ 3175 h 5144687"/>
              <a:gd name="connsiteX2" fmla="*/ 4591542 w 4659275"/>
              <a:gd name="connsiteY2" fmla="*/ 5086199 h 5144687"/>
              <a:gd name="connsiteX3" fmla="*/ 0 w 4659275"/>
              <a:gd name="connsiteY3" fmla="*/ 5144687 h 5144687"/>
              <a:gd name="connsiteX4" fmla="*/ 1886201 w 4659275"/>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25408 w 4661694"/>
              <a:gd name="connsiteY1" fmla="*/ 41880 h 5144687"/>
              <a:gd name="connsiteX2" fmla="*/ 4661694 w 4661694"/>
              <a:gd name="connsiteY2" fmla="*/ 5144256 h 5144687"/>
              <a:gd name="connsiteX3" fmla="*/ 0 w 4661694"/>
              <a:gd name="connsiteY3" fmla="*/ 5144687 h 5144687"/>
              <a:gd name="connsiteX4" fmla="*/ 1886201 w 4661694"/>
              <a:gd name="connsiteY4" fmla="*/ 0 h 5144687"/>
              <a:gd name="connsiteX0" fmla="*/ 1886201 w 4661694"/>
              <a:gd name="connsiteY0" fmla="*/ 0 h 5144687"/>
              <a:gd name="connsiteX1" fmla="*/ 4659275 w 4661694"/>
              <a:gd name="connsiteY1" fmla="*/ 3175 h 5144687"/>
              <a:gd name="connsiteX2" fmla="*/ 4661694 w 4661694"/>
              <a:gd name="connsiteY2" fmla="*/ 5144256 h 5144687"/>
              <a:gd name="connsiteX3" fmla="*/ 0 w 4661694"/>
              <a:gd name="connsiteY3" fmla="*/ 5144687 h 5144687"/>
              <a:gd name="connsiteX4" fmla="*/ 1886201 w 4661694"/>
              <a:gd name="connsiteY4" fmla="*/ 0 h 5144687"/>
              <a:gd name="connsiteX0" fmla="*/ 1900716 w 4661694"/>
              <a:gd name="connsiteY0" fmla="*/ 37949 h 5141512"/>
              <a:gd name="connsiteX1" fmla="*/ 4659275 w 4661694"/>
              <a:gd name="connsiteY1" fmla="*/ 0 h 5141512"/>
              <a:gd name="connsiteX2" fmla="*/ 4661694 w 4661694"/>
              <a:gd name="connsiteY2" fmla="*/ 5141081 h 5141512"/>
              <a:gd name="connsiteX3" fmla="*/ 0 w 4661694"/>
              <a:gd name="connsiteY3" fmla="*/ 5141512 h 5141512"/>
              <a:gd name="connsiteX4" fmla="*/ 1900716 w 4661694"/>
              <a:gd name="connsiteY4" fmla="*/ 37949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1512"/>
              <a:gd name="connsiteX1" fmla="*/ 4659275 w 4661694"/>
              <a:gd name="connsiteY1" fmla="*/ 0 h 5141512"/>
              <a:gd name="connsiteX2" fmla="*/ 4661694 w 4661694"/>
              <a:gd name="connsiteY2" fmla="*/ 5141081 h 5141512"/>
              <a:gd name="connsiteX3" fmla="*/ 0 w 4661694"/>
              <a:gd name="connsiteY3" fmla="*/ 5141512 h 5141512"/>
              <a:gd name="connsiteX4" fmla="*/ 1886201 w 4661694"/>
              <a:gd name="connsiteY4" fmla="*/ 1663 h 5141512"/>
              <a:gd name="connsiteX0" fmla="*/ 1886201 w 4661694"/>
              <a:gd name="connsiteY0" fmla="*/ 1663 h 5143462"/>
              <a:gd name="connsiteX1" fmla="*/ 4659275 w 4661694"/>
              <a:gd name="connsiteY1" fmla="*/ 0 h 5143462"/>
              <a:gd name="connsiteX2" fmla="*/ 4661694 w 4661694"/>
              <a:gd name="connsiteY2" fmla="*/ 5143462 h 5143462"/>
              <a:gd name="connsiteX3" fmla="*/ 0 w 4661694"/>
              <a:gd name="connsiteY3" fmla="*/ 5141512 h 5143462"/>
              <a:gd name="connsiteX4" fmla="*/ 1886201 w 4661694"/>
              <a:gd name="connsiteY4" fmla="*/ 1663 h 5143462"/>
              <a:gd name="connsiteX0" fmla="*/ 1886201 w 4661694"/>
              <a:gd name="connsiteY0" fmla="*/ 1663 h 5141512"/>
              <a:gd name="connsiteX1" fmla="*/ 4659275 w 4661694"/>
              <a:gd name="connsiteY1" fmla="*/ 0 h 5141512"/>
              <a:gd name="connsiteX2" fmla="*/ 4661694 w 4661694"/>
              <a:gd name="connsiteY2" fmla="*/ 5141080 h 5141512"/>
              <a:gd name="connsiteX3" fmla="*/ 0 w 4661694"/>
              <a:gd name="connsiteY3" fmla="*/ 5141512 h 5141512"/>
              <a:gd name="connsiteX4" fmla="*/ 1886201 w 4661694"/>
              <a:gd name="connsiteY4" fmla="*/ 1663 h 5141512"/>
              <a:gd name="connsiteX0" fmla="*/ 1888582 w 4664075"/>
              <a:gd name="connsiteY0" fmla="*/ 1663 h 5141512"/>
              <a:gd name="connsiteX1" fmla="*/ 4661656 w 4664075"/>
              <a:gd name="connsiteY1" fmla="*/ 0 h 5141512"/>
              <a:gd name="connsiteX2" fmla="*/ 4664075 w 4664075"/>
              <a:gd name="connsiteY2" fmla="*/ 5141080 h 5141512"/>
              <a:gd name="connsiteX3" fmla="*/ 0 w 4664075"/>
              <a:gd name="connsiteY3" fmla="*/ 5141512 h 5141512"/>
              <a:gd name="connsiteX4" fmla="*/ 1888582 w 4664075"/>
              <a:gd name="connsiteY4" fmla="*/ 1663 h 5141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4075" h="5141512">
                <a:moveTo>
                  <a:pt x="1888582" y="1663"/>
                </a:moveTo>
                <a:lnTo>
                  <a:pt x="4661656" y="0"/>
                </a:lnTo>
                <a:cubicBezTo>
                  <a:pt x="4662462" y="1713694"/>
                  <a:pt x="4663269" y="3427386"/>
                  <a:pt x="4664075" y="5141080"/>
                </a:cubicBezTo>
                <a:lnTo>
                  <a:pt x="0" y="5141512"/>
                </a:lnTo>
                <a:lnTo>
                  <a:pt x="1888582" y="1663"/>
                </a:lnTo>
                <a:close/>
              </a:path>
            </a:pathLst>
          </a:custGeom>
          <a:solidFill>
            <a:schemeClr val="bg1">
              <a:lumMod val="95000"/>
            </a:schemeClr>
          </a:solidFill>
        </p:spPr>
        <p:txBody>
          <a:bodyPr anchor="b" anchorCtr="1"/>
          <a:lstStyle>
            <a:lvl1pPr marL="0" indent="0" algn="r">
              <a:buNone/>
              <a:defRPr sz="1333">
                <a:latin typeface="Basis Grotesque Pro Medium" panose="02000603030000020004" pitchFamily="50" charset="0"/>
              </a:defRPr>
            </a:lvl1pPr>
          </a:lstStyle>
          <a:p>
            <a:r>
              <a:rPr lang="ru-RU" dirty="0"/>
              <a:t>Кликните иконку для вставки изображения. </a:t>
            </a:r>
            <a:br>
              <a:rPr lang="ru-RU" dirty="0"/>
            </a:br>
            <a:r>
              <a:rPr lang="ru-RU" dirty="0" err="1"/>
              <a:t>Кадрировать</a:t>
            </a:r>
            <a:r>
              <a:rPr lang="ru-RU" dirty="0"/>
              <a:t>, перемещать — в режиме «Обрезать»</a:t>
            </a:r>
          </a:p>
          <a:p>
            <a:endParaRPr lang="ru-RU" dirty="0"/>
          </a:p>
        </p:txBody>
      </p:sp>
      <p:sp>
        <p:nvSpPr>
          <p:cNvPr id="14" name="Прямоугольник 6">
            <a:extLst>
              <a:ext uri="{FF2B5EF4-FFF2-40B4-BE49-F238E27FC236}">
                <a16:creationId xmlns:a16="http://schemas.microsoft.com/office/drawing/2014/main" id="{18BB4E71-69F8-46EE-A45E-22EBDD5B058B}"/>
              </a:ext>
            </a:extLst>
          </p:cNvPr>
          <p:cNvSpPr/>
          <p:nvPr userDrawn="1"/>
        </p:nvSpPr>
        <p:spPr>
          <a:xfrm>
            <a:off x="1" y="-347"/>
            <a:ext cx="8490759" cy="6857891"/>
          </a:xfrm>
          <a:custGeom>
            <a:avLst/>
            <a:gdLst>
              <a:gd name="connsiteX0" fmla="*/ 0 w 6869152"/>
              <a:gd name="connsiteY0" fmla="*/ 0 h 6869152"/>
              <a:gd name="connsiteX1" fmla="*/ 6869152 w 6869152"/>
              <a:gd name="connsiteY1" fmla="*/ 0 h 6869152"/>
              <a:gd name="connsiteX2" fmla="*/ 6869152 w 6869152"/>
              <a:gd name="connsiteY2" fmla="*/ 6869152 h 6869152"/>
              <a:gd name="connsiteX3" fmla="*/ 0 w 6869152"/>
              <a:gd name="connsiteY3" fmla="*/ 6869152 h 6869152"/>
              <a:gd name="connsiteX4" fmla="*/ 0 w 6869152"/>
              <a:gd name="connsiteY4" fmla="*/ 0 h 6869152"/>
              <a:gd name="connsiteX0" fmla="*/ 0 w 6869152"/>
              <a:gd name="connsiteY0" fmla="*/ 0 h 6869152"/>
              <a:gd name="connsiteX1" fmla="*/ 6869152 w 6869152"/>
              <a:gd name="connsiteY1" fmla="*/ 0 h 6869152"/>
              <a:gd name="connsiteX2" fmla="*/ 5274528 w 6869152"/>
              <a:gd name="connsiteY2" fmla="*/ 6858001 h 6869152"/>
              <a:gd name="connsiteX3" fmla="*/ 0 w 6869152"/>
              <a:gd name="connsiteY3" fmla="*/ 6869152 h 6869152"/>
              <a:gd name="connsiteX4" fmla="*/ 0 w 6869152"/>
              <a:gd name="connsiteY4" fmla="*/ 0 h 6869152"/>
              <a:gd name="connsiteX0" fmla="*/ 0 w 6869152"/>
              <a:gd name="connsiteY0" fmla="*/ 0 h 6869153"/>
              <a:gd name="connsiteX1" fmla="*/ 6869152 w 6869152"/>
              <a:gd name="connsiteY1" fmla="*/ 0 h 6869153"/>
              <a:gd name="connsiteX2" fmla="*/ 4334177 w 6869152"/>
              <a:gd name="connsiteY2" fmla="*/ 6869153 h 6869153"/>
              <a:gd name="connsiteX3" fmla="*/ 0 w 6869152"/>
              <a:gd name="connsiteY3" fmla="*/ 6869152 h 6869153"/>
              <a:gd name="connsiteX4" fmla="*/ 0 w 6869152"/>
              <a:gd name="connsiteY4" fmla="*/ 0 h 6869153"/>
              <a:gd name="connsiteX0" fmla="*/ 0 w 6869152"/>
              <a:gd name="connsiteY0" fmla="*/ 0 h 6869152"/>
              <a:gd name="connsiteX1" fmla="*/ 6869152 w 6869152"/>
              <a:gd name="connsiteY1" fmla="*/ 0 h 6869152"/>
              <a:gd name="connsiteX2" fmla="*/ 5371493 w 6869152"/>
              <a:gd name="connsiteY2" fmla="*/ 6858002 h 6869152"/>
              <a:gd name="connsiteX3" fmla="*/ 0 w 6869152"/>
              <a:gd name="connsiteY3" fmla="*/ 6869152 h 6869152"/>
              <a:gd name="connsiteX4" fmla="*/ 0 w 6869152"/>
              <a:gd name="connsiteY4" fmla="*/ 0 h 6869152"/>
              <a:gd name="connsiteX0" fmla="*/ 0 w 7632391"/>
              <a:gd name="connsiteY0" fmla="*/ 0 h 6869152"/>
              <a:gd name="connsiteX1" fmla="*/ 7632391 w 7632391"/>
              <a:gd name="connsiteY1" fmla="*/ 11151 h 6869152"/>
              <a:gd name="connsiteX2" fmla="*/ 5371493 w 7632391"/>
              <a:gd name="connsiteY2" fmla="*/ 6858002 h 6869152"/>
              <a:gd name="connsiteX3" fmla="*/ 0 w 7632391"/>
              <a:gd name="connsiteY3" fmla="*/ 6869152 h 6869152"/>
              <a:gd name="connsiteX4" fmla="*/ 0 w 7632391"/>
              <a:gd name="connsiteY4" fmla="*/ 0 h 6869152"/>
              <a:gd name="connsiteX0" fmla="*/ 0 w 7629198"/>
              <a:gd name="connsiteY0" fmla="*/ 0 h 6869152"/>
              <a:gd name="connsiteX1" fmla="*/ 7629198 w 7629198"/>
              <a:gd name="connsiteY1" fmla="*/ 21754 h 6869152"/>
              <a:gd name="connsiteX2" fmla="*/ 5371493 w 7629198"/>
              <a:gd name="connsiteY2" fmla="*/ 6858002 h 6869152"/>
              <a:gd name="connsiteX3" fmla="*/ 0 w 7629198"/>
              <a:gd name="connsiteY3" fmla="*/ 6869152 h 6869152"/>
              <a:gd name="connsiteX4" fmla="*/ 0 w 7629198"/>
              <a:gd name="connsiteY4" fmla="*/ 0 h 6869152"/>
              <a:gd name="connsiteX0" fmla="*/ 31928 w 7629198"/>
              <a:gd name="connsiteY0" fmla="*/ 20655 h 6847398"/>
              <a:gd name="connsiteX1" fmla="*/ 7629198 w 7629198"/>
              <a:gd name="connsiteY1" fmla="*/ 0 h 6847398"/>
              <a:gd name="connsiteX2" fmla="*/ 5371493 w 7629198"/>
              <a:gd name="connsiteY2" fmla="*/ 6836248 h 6847398"/>
              <a:gd name="connsiteX3" fmla="*/ 0 w 7629198"/>
              <a:gd name="connsiteY3" fmla="*/ 6847398 h 6847398"/>
              <a:gd name="connsiteX4" fmla="*/ 31928 w 7629198"/>
              <a:gd name="connsiteY4" fmla="*/ 20655 h 6847398"/>
              <a:gd name="connsiteX0" fmla="*/ 0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0 w 7629198"/>
              <a:gd name="connsiteY4" fmla="*/ 2985 h 6847398"/>
              <a:gd name="connsiteX0" fmla="*/ 34766 w 7629198"/>
              <a:gd name="connsiteY0" fmla="*/ 31848 h 6847398"/>
              <a:gd name="connsiteX1" fmla="*/ 7629198 w 7629198"/>
              <a:gd name="connsiteY1" fmla="*/ 0 h 6847398"/>
              <a:gd name="connsiteX2" fmla="*/ 5371493 w 7629198"/>
              <a:gd name="connsiteY2" fmla="*/ 6836248 h 6847398"/>
              <a:gd name="connsiteX3" fmla="*/ 0 w 7629198"/>
              <a:gd name="connsiteY3" fmla="*/ 6847398 h 6847398"/>
              <a:gd name="connsiteX4" fmla="*/ 34766 w 7629198"/>
              <a:gd name="connsiteY4" fmla="*/ 31848 h 6847398"/>
              <a:gd name="connsiteX0" fmla="*/ 2897 w 7629198"/>
              <a:gd name="connsiteY0" fmla="*/ 2985 h 6847398"/>
              <a:gd name="connsiteX1" fmla="*/ 7629198 w 7629198"/>
              <a:gd name="connsiteY1" fmla="*/ 0 h 6847398"/>
              <a:gd name="connsiteX2" fmla="*/ 5371493 w 7629198"/>
              <a:gd name="connsiteY2" fmla="*/ 6836248 h 6847398"/>
              <a:gd name="connsiteX3" fmla="*/ 0 w 7629198"/>
              <a:gd name="connsiteY3" fmla="*/ 6847398 h 6847398"/>
              <a:gd name="connsiteX4" fmla="*/ 2897 w 7629198"/>
              <a:gd name="connsiteY4" fmla="*/ 2985 h 6847398"/>
              <a:gd name="connsiteX0" fmla="*/ 19 w 7626320"/>
              <a:gd name="connsiteY0" fmla="*/ 2985 h 6836248"/>
              <a:gd name="connsiteX1" fmla="*/ 7626320 w 7626320"/>
              <a:gd name="connsiteY1" fmla="*/ 0 h 6836248"/>
              <a:gd name="connsiteX2" fmla="*/ 5368615 w 7626320"/>
              <a:gd name="connsiteY2" fmla="*/ 6836248 h 6836248"/>
              <a:gd name="connsiteX3" fmla="*/ 34785 w 7626320"/>
              <a:gd name="connsiteY3" fmla="*/ 6786467 h 6836248"/>
              <a:gd name="connsiteX4" fmla="*/ 19 w 7626320"/>
              <a:gd name="connsiteY4" fmla="*/ 2985 h 6836248"/>
              <a:gd name="connsiteX0" fmla="*/ 278 w 7626579"/>
              <a:gd name="connsiteY0" fmla="*/ 2985 h 6836248"/>
              <a:gd name="connsiteX1" fmla="*/ 7626579 w 7626579"/>
              <a:gd name="connsiteY1" fmla="*/ 0 h 6836248"/>
              <a:gd name="connsiteX2" fmla="*/ 5368874 w 7626579"/>
              <a:gd name="connsiteY2" fmla="*/ 6836248 h 6836248"/>
              <a:gd name="connsiteX3" fmla="*/ 278 w 7626579"/>
              <a:gd name="connsiteY3" fmla="*/ 6818536 h 6836248"/>
              <a:gd name="connsiteX4" fmla="*/ 278 w 7626579"/>
              <a:gd name="connsiteY4" fmla="*/ 2985 h 6836248"/>
              <a:gd name="connsiteX0" fmla="*/ 278 w 7626579"/>
              <a:gd name="connsiteY0" fmla="*/ 2985 h 6818536"/>
              <a:gd name="connsiteX1" fmla="*/ 7626579 w 7626579"/>
              <a:gd name="connsiteY1" fmla="*/ 0 h 6818536"/>
              <a:gd name="connsiteX2" fmla="*/ 5368874 w 7626579"/>
              <a:gd name="connsiteY2" fmla="*/ 6817007 h 6818536"/>
              <a:gd name="connsiteX3" fmla="*/ 278 w 7626579"/>
              <a:gd name="connsiteY3" fmla="*/ 6818536 h 6818536"/>
              <a:gd name="connsiteX4" fmla="*/ 278 w 7626579"/>
              <a:gd name="connsiteY4" fmla="*/ 2985 h 6818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579" h="6818536">
                <a:moveTo>
                  <a:pt x="278" y="2985"/>
                </a:moveTo>
                <a:lnTo>
                  <a:pt x="7626579" y="0"/>
                </a:lnTo>
                <a:lnTo>
                  <a:pt x="5368874" y="6817007"/>
                </a:lnTo>
                <a:lnTo>
                  <a:pt x="278" y="6818536"/>
                </a:lnTo>
                <a:cubicBezTo>
                  <a:pt x="1244" y="4537065"/>
                  <a:pt x="-688" y="2284456"/>
                  <a:pt x="278" y="2985"/>
                </a:cubicBezTo>
                <a:close/>
              </a:path>
            </a:pathLst>
          </a:custGeom>
          <a:solidFill>
            <a:srgbClr val="FFBE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dirty="0"/>
          </a:p>
        </p:txBody>
      </p:sp>
      <p:pic>
        <p:nvPicPr>
          <p:cNvPr id="13" name="Рисунок 12">
            <a:extLst>
              <a:ext uri="{FF2B5EF4-FFF2-40B4-BE49-F238E27FC236}">
                <a16:creationId xmlns:a16="http://schemas.microsoft.com/office/drawing/2014/main" id="{8348B9B3-BDB7-4833-9D1F-A3CADCB879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57744" y="327027"/>
            <a:ext cx="761820" cy="1263651"/>
          </a:xfrm>
          <a:prstGeom prst="rect">
            <a:avLst/>
          </a:prstGeom>
        </p:spPr>
      </p:pic>
      <p:pic>
        <p:nvPicPr>
          <p:cNvPr id="9" name="Рисунок 8">
            <a:extLst>
              <a:ext uri="{FF2B5EF4-FFF2-40B4-BE49-F238E27FC236}">
                <a16:creationId xmlns:a16="http://schemas.microsoft.com/office/drawing/2014/main" id="{714F0D62-9D65-4565-BFD8-98B63C6B4D2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57744" y="327027"/>
            <a:ext cx="761820" cy="1263651"/>
          </a:xfrm>
          <a:prstGeom prst="rect">
            <a:avLst/>
          </a:prstGeom>
        </p:spPr>
      </p:pic>
      <p:pic>
        <p:nvPicPr>
          <p:cNvPr id="10" name="Рисунок 9">
            <a:extLst>
              <a:ext uri="{FF2B5EF4-FFF2-40B4-BE49-F238E27FC236}">
                <a16:creationId xmlns:a16="http://schemas.microsoft.com/office/drawing/2014/main" id="{97D93923-7DAC-480A-BBCE-6CA834D82CF1}"/>
              </a:ext>
            </a:extLst>
          </p:cNvPr>
          <p:cNvPicPr>
            <a:picLocks noChangeAspect="1"/>
          </p:cNvPicPr>
          <p:nvPr userDrawn="1"/>
        </p:nvPicPr>
        <p:blipFill>
          <a:blip r:embed="rId3"/>
          <a:stretch>
            <a:fillRect/>
          </a:stretch>
        </p:blipFill>
        <p:spPr>
          <a:xfrm>
            <a:off x="465973" y="6202933"/>
            <a:ext cx="2134821" cy="487584"/>
          </a:xfrm>
          <a:prstGeom prst="rect">
            <a:avLst/>
          </a:prstGeom>
        </p:spPr>
      </p:pic>
      <p:sp>
        <p:nvSpPr>
          <p:cNvPr id="15" name="Text Placeholder 2">
            <a:extLst>
              <a:ext uri="{FF2B5EF4-FFF2-40B4-BE49-F238E27FC236}">
                <a16:creationId xmlns:a16="http://schemas.microsoft.com/office/drawing/2014/main" id="{50B92C85-E5F7-41BD-9B06-A9E14D18FD37}"/>
              </a:ext>
            </a:extLst>
          </p:cNvPr>
          <p:cNvSpPr>
            <a:spLocks noGrp="1"/>
          </p:cNvSpPr>
          <p:nvPr>
            <p:ph type="body" sz="quarter" idx="12" hasCustomPrompt="1"/>
          </p:nvPr>
        </p:nvSpPr>
        <p:spPr>
          <a:xfrm>
            <a:off x="658285" y="4481722"/>
            <a:ext cx="5829300" cy="713317"/>
          </a:xfrm>
          <a:prstGeom prst="rect">
            <a:avLst/>
          </a:prstGeom>
        </p:spPr>
        <p:txBody>
          <a:bodyPr/>
          <a:lstStyle>
            <a:lvl1pPr marL="0" indent="0">
              <a:buNone/>
              <a:defRPr sz="2667">
                <a:solidFill>
                  <a:schemeClr val="tx1"/>
                </a:solidFill>
                <a:latin typeface="Basis Grotesque Pro Medium" panose="02000603030000020004" pitchFamily="50" charset="0"/>
              </a:defRPr>
            </a:lvl1pPr>
          </a:lstStyle>
          <a:p>
            <a:pPr lvl="0"/>
            <a:r>
              <a:rPr lang="ru-RU" dirty="0"/>
              <a:t>Введите подзаголовок</a:t>
            </a:r>
          </a:p>
        </p:txBody>
      </p:sp>
      <p:sp>
        <p:nvSpPr>
          <p:cNvPr id="16" name="Заголовок 17">
            <a:extLst>
              <a:ext uri="{FF2B5EF4-FFF2-40B4-BE49-F238E27FC236}">
                <a16:creationId xmlns:a16="http://schemas.microsoft.com/office/drawing/2014/main" id="{995C3775-F860-4390-A844-008D6CEF482D}"/>
              </a:ext>
            </a:extLst>
          </p:cNvPr>
          <p:cNvSpPr>
            <a:spLocks noGrp="1"/>
          </p:cNvSpPr>
          <p:nvPr>
            <p:ph type="title" hasCustomPrompt="1"/>
          </p:nvPr>
        </p:nvSpPr>
        <p:spPr>
          <a:xfrm>
            <a:off x="657743" y="2363239"/>
            <a:ext cx="7833017" cy="1898084"/>
          </a:xfrm>
          <a:prstGeom prst="rect">
            <a:avLst/>
          </a:prstGeom>
        </p:spPr>
        <p:txBody>
          <a:bodyPr wrap="square">
            <a:spAutoFit/>
          </a:bodyPr>
          <a:lstStyle>
            <a:lvl1pPr marL="0" marR="0" indent="0" algn="l" defTabSz="412740" rtl="0" eaLnBrk="1" fontAlgn="auto" latinLnBrk="0" hangingPunct="1">
              <a:lnSpc>
                <a:spcPct val="100000"/>
              </a:lnSpc>
              <a:spcBef>
                <a:spcPts val="0"/>
              </a:spcBef>
              <a:spcAft>
                <a:spcPts val="0"/>
              </a:spcAft>
              <a:buClrTx/>
              <a:buSzTx/>
              <a:buFontTx/>
              <a:buNone/>
              <a:tabLst/>
              <a:defRPr sz="5867" b="1">
                <a:solidFill>
                  <a:schemeClr val="tx1"/>
                </a:solidFill>
                <a:latin typeface="+mj-lt"/>
              </a:defRPr>
            </a:lvl1pPr>
          </a:lstStyle>
          <a:p>
            <a:r>
              <a:rPr lang="ru-RU" dirty="0"/>
              <a:t>Кликните, чтобы добавить заголовок</a:t>
            </a:r>
          </a:p>
        </p:txBody>
      </p:sp>
    </p:spTree>
    <p:extLst>
      <p:ext uri="{BB962C8B-B14F-4D97-AF65-F5344CB8AC3E}">
        <p14:creationId xmlns:p14="http://schemas.microsoft.com/office/powerpoint/2010/main" val="3168369889"/>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9">
    <p:bg>
      <p:bgPr>
        <a:solidFill>
          <a:srgbClr val="7700FF"/>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9731893" y="6202936"/>
            <a:ext cx="2134821" cy="487581"/>
          </a:xfrm>
          <a:prstGeom prst="rect">
            <a:avLst/>
          </a:prstGeom>
        </p:spPr>
      </p:pic>
      <p:sp>
        <p:nvSpPr>
          <p:cNvPr id="10" name="Заголовок 17">
            <a:extLst>
              <a:ext uri="{FF2B5EF4-FFF2-40B4-BE49-F238E27FC236}">
                <a16:creationId xmlns:a16="http://schemas.microsoft.com/office/drawing/2014/main" id="{5DF24D8D-5C2A-42A5-9F06-F7DE93ECDC4C}"/>
              </a:ext>
            </a:extLst>
          </p:cNvPr>
          <p:cNvSpPr>
            <a:spLocks noGrp="1"/>
          </p:cNvSpPr>
          <p:nvPr>
            <p:ph type="title" hasCustomPrompt="1"/>
          </p:nvPr>
        </p:nvSpPr>
        <p:spPr>
          <a:xfrm>
            <a:off x="598993" y="310799"/>
            <a:ext cx="10914497" cy="4401013"/>
          </a:xfrm>
          <a:prstGeom prst="rect">
            <a:avLst/>
          </a:prstGeom>
        </p:spPr>
        <p:txBody>
          <a:bodyPr>
            <a:spAutoFit/>
          </a:bodyPr>
          <a:lstStyle>
            <a:lvl1pPr algn="l">
              <a:defRPr sz="9333" b="1">
                <a:solidFill>
                  <a:schemeClr val="bg1"/>
                </a:solidFill>
                <a:latin typeface="+mj-lt"/>
              </a:defRPr>
            </a:lvl1pPr>
          </a:lstStyle>
          <a:p>
            <a:r>
              <a:rPr lang="ru-RU" dirty="0"/>
              <a:t>Введите название презентации</a:t>
            </a:r>
          </a:p>
        </p:txBody>
      </p:sp>
      <p:sp>
        <p:nvSpPr>
          <p:cNvPr id="6" name="Text Placeholder 2">
            <a:extLst>
              <a:ext uri="{FF2B5EF4-FFF2-40B4-BE49-F238E27FC236}">
                <a16:creationId xmlns:a16="http://schemas.microsoft.com/office/drawing/2014/main" id="{84732EA3-7D9A-4AED-B22E-01D8EC899CA5}"/>
              </a:ext>
            </a:extLst>
          </p:cNvPr>
          <p:cNvSpPr>
            <a:spLocks noGrp="1"/>
          </p:cNvSpPr>
          <p:nvPr>
            <p:ph type="body" sz="quarter" idx="12" hasCustomPrompt="1"/>
          </p:nvPr>
        </p:nvSpPr>
        <p:spPr>
          <a:xfrm>
            <a:off x="658285" y="3343321"/>
            <a:ext cx="5829300" cy="713317"/>
          </a:xfrm>
          <a:prstGeom prst="rect">
            <a:avLst/>
          </a:prstGeom>
        </p:spPr>
        <p:txBody>
          <a:bodyPr/>
          <a:lstStyle>
            <a:lvl1pPr marL="0" indent="0">
              <a:buNone/>
              <a:defRPr sz="2667">
                <a:solidFill>
                  <a:schemeClr val="bg1"/>
                </a:solidFill>
                <a:latin typeface="Basis Grotesque Pro Medium" panose="02000603030000020004" pitchFamily="50" charset="0"/>
              </a:defRPr>
            </a:lvl1pPr>
          </a:lstStyle>
          <a:p>
            <a:pPr lvl="0"/>
            <a:r>
              <a:rPr lang="ru-RU" dirty="0"/>
              <a:t>Введите подзаголовок</a:t>
            </a:r>
          </a:p>
        </p:txBody>
      </p:sp>
    </p:spTree>
    <p:extLst>
      <p:ext uri="{BB962C8B-B14F-4D97-AF65-F5344CB8AC3E}">
        <p14:creationId xmlns:p14="http://schemas.microsoft.com/office/powerpoint/2010/main" val="1360209806"/>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10">
    <p:bg>
      <p:bgPr>
        <a:solidFill>
          <a:srgbClr val="FF3900"/>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9731893" y="6202936"/>
            <a:ext cx="2134821" cy="487581"/>
          </a:xfrm>
          <a:prstGeom prst="rect">
            <a:avLst/>
          </a:prstGeom>
        </p:spPr>
      </p:pic>
      <p:sp>
        <p:nvSpPr>
          <p:cNvPr id="6" name="Заголовок 17">
            <a:extLst>
              <a:ext uri="{FF2B5EF4-FFF2-40B4-BE49-F238E27FC236}">
                <a16:creationId xmlns:a16="http://schemas.microsoft.com/office/drawing/2014/main" id="{8F273310-5CB4-7546-9E8F-BFEEF4AF0946}"/>
              </a:ext>
            </a:extLst>
          </p:cNvPr>
          <p:cNvSpPr>
            <a:spLocks noGrp="1"/>
          </p:cNvSpPr>
          <p:nvPr>
            <p:ph type="title" hasCustomPrompt="1"/>
          </p:nvPr>
        </p:nvSpPr>
        <p:spPr>
          <a:xfrm>
            <a:off x="598993" y="310799"/>
            <a:ext cx="10914497" cy="4401013"/>
          </a:xfrm>
          <a:prstGeom prst="rect">
            <a:avLst/>
          </a:prstGeom>
        </p:spPr>
        <p:txBody>
          <a:bodyPr>
            <a:spAutoFit/>
          </a:bodyPr>
          <a:lstStyle>
            <a:lvl1pPr algn="l">
              <a:defRPr sz="9333" b="1">
                <a:solidFill>
                  <a:schemeClr val="bg1"/>
                </a:solidFill>
                <a:latin typeface="+mj-lt"/>
              </a:defRPr>
            </a:lvl1pPr>
          </a:lstStyle>
          <a:p>
            <a:r>
              <a:rPr lang="ru-RU" dirty="0"/>
              <a:t>Введите название презентации</a:t>
            </a:r>
          </a:p>
        </p:txBody>
      </p:sp>
      <p:sp>
        <p:nvSpPr>
          <p:cNvPr id="9" name="Text Placeholder 2">
            <a:extLst>
              <a:ext uri="{FF2B5EF4-FFF2-40B4-BE49-F238E27FC236}">
                <a16:creationId xmlns:a16="http://schemas.microsoft.com/office/drawing/2014/main" id="{144F92A8-85F8-414D-A47E-2B1CE826F520}"/>
              </a:ext>
            </a:extLst>
          </p:cNvPr>
          <p:cNvSpPr>
            <a:spLocks noGrp="1"/>
          </p:cNvSpPr>
          <p:nvPr>
            <p:ph type="body" sz="quarter" idx="12" hasCustomPrompt="1"/>
          </p:nvPr>
        </p:nvSpPr>
        <p:spPr>
          <a:xfrm>
            <a:off x="658285" y="3343321"/>
            <a:ext cx="5829300" cy="713317"/>
          </a:xfrm>
          <a:prstGeom prst="rect">
            <a:avLst/>
          </a:prstGeom>
        </p:spPr>
        <p:txBody>
          <a:bodyPr/>
          <a:lstStyle>
            <a:lvl1pPr marL="0" indent="0">
              <a:buNone/>
              <a:defRPr sz="2667">
                <a:solidFill>
                  <a:schemeClr val="bg1"/>
                </a:solidFill>
                <a:latin typeface="Basis Grotesque Pro Medium" panose="02000603030000020004" pitchFamily="50" charset="0"/>
              </a:defRPr>
            </a:lvl1pPr>
          </a:lstStyle>
          <a:p>
            <a:pPr lvl="0"/>
            <a:r>
              <a:rPr lang="ru-RU" dirty="0"/>
              <a:t>Введите подзаголовок</a:t>
            </a:r>
          </a:p>
        </p:txBody>
      </p:sp>
    </p:spTree>
    <p:extLst>
      <p:ext uri="{BB962C8B-B14F-4D97-AF65-F5344CB8AC3E}">
        <p14:creationId xmlns:p14="http://schemas.microsoft.com/office/powerpoint/2010/main" val="487962337"/>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11">
    <p:bg>
      <p:bgPr>
        <a:solidFill>
          <a:srgbClr val="57D9B7"/>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9731893" y="6202936"/>
            <a:ext cx="2134821" cy="487581"/>
          </a:xfrm>
          <a:prstGeom prst="rect">
            <a:avLst/>
          </a:prstGeom>
        </p:spPr>
      </p:pic>
      <p:sp>
        <p:nvSpPr>
          <p:cNvPr id="6" name="Заголовок 17">
            <a:extLst>
              <a:ext uri="{FF2B5EF4-FFF2-40B4-BE49-F238E27FC236}">
                <a16:creationId xmlns:a16="http://schemas.microsoft.com/office/drawing/2014/main" id="{D1DC27B6-AA39-D348-8340-E9B54C66E93B}"/>
              </a:ext>
            </a:extLst>
          </p:cNvPr>
          <p:cNvSpPr>
            <a:spLocks noGrp="1"/>
          </p:cNvSpPr>
          <p:nvPr>
            <p:ph type="title" hasCustomPrompt="1"/>
          </p:nvPr>
        </p:nvSpPr>
        <p:spPr>
          <a:xfrm>
            <a:off x="598993" y="310799"/>
            <a:ext cx="10914497" cy="4401013"/>
          </a:xfrm>
          <a:prstGeom prst="rect">
            <a:avLst/>
          </a:prstGeom>
        </p:spPr>
        <p:txBody>
          <a:bodyPr>
            <a:spAutoFit/>
          </a:bodyPr>
          <a:lstStyle>
            <a:lvl1pPr algn="l">
              <a:defRPr sz="9333" b="1">
                <a:solidFill>
                  <a:schemeClr val="bg1"/>
                </a:solidFill>
                <a:latin typeface="+mj-lt"/>
              </a:defRPr>
            </a:lvl1pPr>
          </a:lstStyle>
          <a:p>
            <a:r>
              <a:rPr lang="ru-RU" dirty="0"/>
              <a:t>Введите название презентации</a:t>
            </a:r>
          </a:p>
        </p:txBody>
      </p:sp>
      <p:sp>
        <p:nvSpPr>
          <p:cNvPr id="9" name="Text Placeholder 2">
            <a:extLst>
              <a:ext uri="{FF2B5EF4-FFF2-40B4-BE49-F238E27FC236}">
                <a16:creationId xmlns:a16="http://schemas.microsoft.com/office/drawing/2014/main" id="{162CA06A-6DCD-C94B-9507-7E858F74D7E0}"/>
              </a:ext>
            </a:extLst>
          </p:cNvPr>
          <p:cNvSpPr>
            <a:spLocks noGrp="1"/>
          </p:cNvSpPr>
          <p:nvPr>
            <p:ph type="body" sz="quarter" idx="12" hasCustomPrompt="1"/>
          </p:nvPr>
        </p:nvSpPr>
        <p:spPr>
          <a:xfrm>
            <a:off x="658285" y="3343321"/>
            <a:ext cx="5829300" cy="713317"/>
          </a:xfrm>
          <a:prstGeom prst="rect">
            <a:avLst/>
          </a:prstGeom>
        </p:spPr>
        <p:txBody>
          <a:bodyPr/>
          <a:lstStyle>
            <a:lvl1pPr marL="0" indent="0">
              <a:buNone/>
              <a:defRPr sz="2667">
                <a:solidFill>
                  <a:schemeClr val="bg1"/>
                </a:solidFill>
                <a:latin typeface="Basis Grotesque Pro Medium" panose="02000603030000020004" pitchFamily="50" charset="0"/>
              </a:defRPr>
            </a:lvl1pPr>
          </a:lstStyle>
          <a:p>
            <a:pPr lvl="0"/>
            <a:r>
              <a:rPr lang="ru-RU" dirty="0"/>
              <a:t>Введите подзаголовок</a:t>
            </a:r>
          </a:p>
        </p:txBody>
      </p:sp>
    </p:spTree>
    <p:extLst>
      <p:ext uri="{BB962C8B-B14F-4D97-AF65-F5344CB8AC3E}">
        <p14:creationId xmlns:p14="http://schemas.microsoft.com/office/powerpoint/2010/main" val="2992073887"/>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1-11">
    <p:bg>
      <p:bgPr>
        <a:solidFill>
          <a:srgbClr val="75939C"/>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9731893" y="6202936"/>
            <a:ext cx="2134821" cy="487581"/>
          </a:xfrm>
          <a:prstGeom prst="rect">
            <a:avLst/>
          </a:prstGeom>
        </p:spPr>
      </p:pic>
      <p:sp>
        <p:nvSpPr>
          <p:cNvPr id="6" name="Заголовок 17">
            <a:extLst>
              <a:ext uri="{FF2B5EF4-FFF2-40B4-BE49-F238E27FC236}">
                <a16:creationId xmlns:a16="http://schemas.microsoft.com/office/drawing/2014/main" id="{D1DC27B6-AA39-D348-8340-E9B54C66E93B}"/>
              </a:ext>
            </a:extLst>
          </p:cNvPr>
          <p:cNvSpPr>
            <a:spLocks noGrp="1"/>
          </p:cNvSpPr>
          <p:nvPr>
            <p:ph type="title" hasCustomPrompt="1"/>
          </p:nvPr>
        </p:nvSpPr>
        <p:spPr>
          <a:xfrm>
            <a:off x="598993" y="310799"/>
            <a:ext cx="10914497" cy="4401013"/>
          </a:xfrm>
          <a:prstGeom prst="rect">
            <a:avLst/>
          </a:prstGeom>
        </p:spPr>
        <p:txBody>
          <a:bodyPr>
            <a:spAutoFit/>
          </a:bodyPr>
          <a:lstStyle>
            <a:lvl1pPr algn="l">
              <a:defRPr sz="9333" b="1">
                <a:solidFill>
                  <a:schemeClr val="bg1"/>
                </a:solidFill>
                <a:latin typeface="+mj-lt"/>
              </a:defRPr>
            </a:lvl1pPr>
          </a:lstStyle>
          <a:p>
            <a:r>
              <a:rPr lang="ru-RU" dirty="0"/>
              <a:t>Введите название презентации</a:t>
            </a:r>
          </a:p>
        </p:txBody>
      </p:sp>
      <p:sp>
        <p:nvSpPr>
          <p:cNvPr id="9" name="Text Placeholder 2">
            <a:extLst>
              <a:ext uri="{FF2B5EF4-FFF2-40B4-BE49-F238E27FC236}">
                <a16:creationId xmlns:a16="http://schemas.microsoft.com/office/drawing/2014/main" id="{162CA06A-6DCD-C94B-9507-7E858F74D7E0}"/>
              </a:ext>
            </a:extLst>
          </p:cNvPr>
          <p:cNvSpPr>
            <a:spLocks noGrp="1"/>
          </p:cNvSpPr>
          <p:nvPr>
            <p:ph type="body" sz="quarter" idx="12" hasCustomPrompt="1"/>
          </p:nvPr>
        </p:nvSpPr>
        <p:spPr>
          <a:xfrm>
            <a:off x="658285" y="3343321"/>
            <a:ext cx="5829300" cy="713317"/>
          </a:xfrm>
          <a:prstGeom prst="rect">
            <a:avLst/>
          </a:prstGeom>
        </p:spPr>
        <p:txBody>
          <a:bodyPr/>
          <a:lstStyle>
            <a:lvl1pPr marL="0" indent="0">
              <a:buNone/>
              <a:defRPr sz="2667">
                <a:solidFill>
                  <a:schemeClr val="bg1"/>
                </a:solidFill>
                <a:latin typeface="Basis Grotesque Pro Medium" panose="02000603030000020004" pitchFamily="50" charset="0"/>
              </a:defRPr>
            </a:lvl1pPr>
          </a:lstStyle>
          <a:p>
            <a:pPr lvl="0"/>
            <a:r>
              <a:rPr lang="ru-RU" dirty="0"/>
              <a:t>Введите подзаголовок</a:t>
            </a:r>
          </a:p>
        </p:txBody>
      </p:sp>
    </p:spTree>
    <p:extLst>
      <p:ext uri="{BB962C8B-B14F-4D97-AF65-F5344CB8AC3E}">
        <p14:creationId xmlns:p14="http://schemas.microsoft.com/office/powerpoint/2010/main" val="3752420889"/>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12">
    <p:bg>
      <p:bgPr>
        <a:solidFill>
          <a:srgbClr val="FFBE08"/>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B6FFC3A-2964-42C5-9E16-347548B0EA11}"/>
              </a:ext>
            </a:extLst>
          </p:cNvPr>
          <p:cNvPicPr>
            <a:picLocks noChangeAspect="1"/>
          </p:cNvPicPr>
          <p:nvPr userDrawn="1"/>
        </p:nvPicPr>
        <p:blipFill>
          <a:blip r:embed="rId2"/>
          <a:stretch>
            <a:fillRect/>
          </a:stretch>
        </p:blipFill>
        <p:spPr>
          <a:xfrm>
            <a:off x="9731893" y="6202936"/>
            <a:ext cx="2134821" cy="487581"/>
          </a:xfrm>
          <a:prstGeom prst="rect">
            <a:avLst/>
          </a:prstGeom>
        </p:spPr>
      </p:pic>
      <p:sp>
        <p:nvSpPr>
          <p:cNvPr id="6" name="Заголовок 17">
            <a:extLst>
              <a:ext uri="{FF2B5EF4-FFF2-40B4-BE49-F238E27FC236}">
                <a16:creationId xmlns:a16="http://schemas.microsoft.com/office/drawing/2014/main" id="{28F6A4FB-DED8-314D-AB95-5863B4489A99}"/>
              </a:ext>
            </a:extLst>
          </p:cNvPr>
          <p:cNvSpPr>
            <a:spLocks noGrp="1"/>
          </p:cNvSpPr>
          <p:nvPr>
            <p:ph type="title" hasCustomPrompt="1"/>
          </p:nvPr>
        </p:nvSpPr>
        <p:spPr>
          <a:xfrm>
            <a:off x="598993" y="310799"/>
            <a:ext cx="10914497" cy="4401013"/>
          </a:xfrm>
          <a:prstGeom prst="rect">
            <a:avLst/>
          </a:prstGeom>
        </p:spPr>
        <p:txBody>
          <a:bodyPr>
            <a:spAutoFit/>
          </a:bodyPr>
          <a:lstStyle>
            <a:lvl1pPr algn="l">
              <a:defRPr sz="9333" b="1">
                <a:solidFill>
                  <a:schemeClr val="tx1"/>
                </a:solidFill>
                <a:latin typeface="+mj-lt"/>
              </a:defRPr>
            </a:lvl1pPr>
          </a:lstStyle>
          <a:p>
            <a:r>
              <a:rPr lang="ru-RU" dirty="0"/>
              <a:t>Введите название презентации</a:t>
            </a:r>
          </a:p>
        </p:txBody>
      </p:sp>
      <p:sp>
        <p:nvSpPr>
          <p:cNvPr id="9" name="Text Placeholder 2">
            <a:extLst>
              <a:ext uri="{FF2B5EF4-FFF2-40B4-BE49-F238E27FC236}">
                <a16:creationId xmlns:a16="http://schemas.microsoft.com/office/drawing/2014/main" id="{8B125BD1-A4D6-B142-9BE2-CCAEC2A410EA}"/>
              </a:ext>
            </a:extLst>
          </p:cNvPr>
          <p:cNvSpPr>
            <a:spLocks noGrp="1"/>
          </p:cNvSpPr>
          <p:nvPr>
            <p:ph type="body" sz="quarter" idx="12" hasCustomPrompt="1"/>
          </p:nvPr>
        </p:nvSpPr>
        <p:spPr>
          <a:xfrm>
            <a:off x="658285" y="3343321"/>
            <a:ext cx="5829300" cy="713317"/>
          </a:xfrm>
          <a:prstGeom prst="rect">
            <a:avLst/>
          </a:prstGeom>
        </p:spPr>
        <p:txBody>
          <a:bodyPr/>
          <a:lstStyle>
            <a:lvl1pPr marL="0" indent="0">
              <a:buNone/>
              <a:defRPr sz="2667">
                <a:solidFill>
                  <a:schemeClr val="tx1"/>
                </a:solidFill>
                <a:latin typeface="Basis Grotesque Pro Medium" panose="02000603030000020004" pitchFamily="50" charset="0"/>
              </a:defRPr>
            </a:lvl1pPr>
          </a:lstStyle>
          <a:p>
            <a:pPr lvl="0"/>
            <a:r>
              <a:rPr lang="ru-RU" dirty="0"/>
              <a:t>Введите подзаголовок</a:t>
            </a:r>
          </a:p>
        </p:txBody>
      </p:sp>
    </p:spTree>
    <p:extLst>
      <p:ext uri="{BB962C8B-B14F-4D97-AF65-F5344CB8AC3E}">
        <p14:creationId xmlns:p14="http://schemas.microsoft.com/office/powerpoint/2010/main" val="968467169"/>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1">
    <p:spTree>
      <p:nvGrpSpPr>
        <p:cNvPr id="1" name=""/>
        <p:cNvGrpSpPr/>
        <p:nvPr/>
      </p:nvGrpSpPr>
      <p:grpSpPr>
        <a:xfrm>
          <a:off x="0" y="0"/>
          <a:ext cx="0" cy="0"/>
          <a:chOff x="0" y="0"/>
          <a:chExt cx="0" cy="0"/>
        </a:xfrm>
      </p:grpSpPr>
      <p:sp>
        <p:nvSpPr>
          <p:cNvPr id="10" name="Прямоугольник 6">
            <a:extLst>
              <a:ext uri="{FF2B5EF4-FFF2-40B4-BE49-F238E27FC236}">
                <a16:creationId xmlns:a16="http://schemas.microsoft.com/office/drawing/2014/main" id="{3EFC1680-A032-4207-9157-B9E97E224CF0}"/>
              </a:ext>
            </a:extLst>
          </p:cNvPr>
          <p:cNvSpPr/>
          <p:nvPr userDrawn="1"/>
        </p:nvSpPr>
        <p:spPr>
          <a:xfrm>
            <a:off x="1" y="2"/>
            <a:ext cx="7761377" cy="6857999"/>
          </a:xfrm>
          <a:custGeom>
            <a:avLst/>
            <a:gdLst>
              <a:gd name="connsiteX0" fmla="*/ 0 w 6869152"/>
              <a:gd name="connsiteY0" fmla="*/ 0 h 6869152"/>
              <a:gd name="connsiteX1" fmla="*/ 6869152 w 6869152"/>
              <a:gd name="connsiteY1" fmla="*/ 0 h 6869152"/>
              <a:gd name="connsiteX2" fmla="*/ 6869152 w 6869152"/>
              <a:gd name="connsiteY2" fmla="*/ 6869152 h 6869152"/>
              <a:gd name="connsiteX3" fmla="*/ 0 w 6869152"/>
              <a:gd name="connsiteY3" fmla="*/ 6869152 h 6869152"/>
              <a:gd name="connsiteX4" fmla="*/ 0 w 6869152"/>
              <a:gd name="connsiteY4" fmla="*/ 0 h 6869152"/>
              <a:gd name="connsiteX0" fmla="*/ 0 w 6869152"/>
              <a:gd name="connsiteY0" fmla="*/ 0 h 6869152"/>
              <a:gd name="connsiteX1" fmla="*/ 6869152 w 6869152"/>
              <a:gd name="connsiteY1" fmla="*/ 0 h 6869152"/>
              <a:gd name="connsiteX2" fmla="*/ 5274528 w 6869152"/>
              <a:gd name="connsiteY2" fmla="*/ 6858001 h 6869152"/>
              <a:gd name="connsiteX3" fmla="*/ 0 w 6869152"/>
              <a:gd name="connsiteY3" fmla="*/ 6869152 h 6869152"/>
              <a:gd name="connsiteX4" fmla="*/ 0 w 6869152"/>
              <a:gd name="connsiteY4" fmla="*/ 0 h 6869152"/>
              <a:gd name="connsiteX0" fmla="*/ 0 w 6869152"/>
              <a:gd name="connsiteY0" fmla="*/ 0 h 6869153"/>
              <a:gd name="connsiteX1" fmla="*/ 6869152 w 6869152"/>
              <a:gd name="connsiteY1" fmla="*/ 0 h 6869153"/>
              <a:gd name="connsiteX2" fmla="*/ 4334177 w 6869152"/>
              <a:gd name="connsiteY2" fmla="*/ 6869153 h 6869153"/>
              <a:gd name="connsiteX3" fmla="*/ 0 w 6869152"/>
              <a:gd name="connsiteY3" fmla="*/ 6869152 h 6869153"/>
              <a:gd name="connsiteX4" fmla="*/ 0 w 6869152"/>
              <a:gd name="connsiteY4" fmla="*/ 0 h 6869153"/>
              <a:gd name="connsiteX0" fmla="*/ 0 w 6869152"/>
              <a:gd name="connsiteY0" fmla="*/ 0 h 6869153"/>
              <a:gd name="connsiteX1" fmla="*/ 6869152 w 6869152"/>
              <a:gd name="connsiteY1" fmla="*/ 0 h 6869153"/>
              <a:gd name="connsiteX2" fmla="*/ 3966905 w 6869152"/>
              <a:gd name="connsiteY2" fmla="*/ 6869153 h 6869153"/>
              <a:gd name="connsiteX3" fmla="*/ 0 w 6869152"/>
              <a:gd name="connsiteY3" fmla="*/ 6869152 h 6869153"/>
              <a:gd name="connsiteX4" fmla="*/ 0 w 6869152"/>
              <a:gd name="connsiteY4" fmla="*/ 0 h 6869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9152" h="6869153">
                <a:moveTo>
                  <a:pt x="0" y="0"/>
                </a:moveTo>
                <a:lnTo>
                  <a:pt x="6869152" y="0"/>
                </a:lnTo>
                <a:lnTo>
                  <a:pt x="3966905" y="6869153"/>
                </a:lnTo>
                <a:lnTo>
                  <a:pt x="0" y="6869152"/>
                </a:lnTo>
                <a:lnTo>
                  <a:pt x="0" y="0"/>
                </a:lnTo>
                <a:close/>
              </a:path>
            </a:pathLst>
          </a:custGeom>
          <a:solidFill>
            <a:srgbClr val="57D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13" name="Заголовок 17">
            <a:extLst>
              <a:ext uri="{FF2B5EF4-FFF2-40B4-BE49-F238E27FC236}">
                <a16:creationId xmlns:a16="http://schemas.microsoft.com/office/drawing/2014/main" id="{A66C5929-1129-4D48-A717-BBC8362AD9C2}"/>
              </a:ext>
            </a:extLst>
          </p:cNvPr>
          <p:cNvSpPr>
            <a:spLocks noGrp="1"/>
          </p:cNvSpPr>
          <p:nvPr>
            <p:ph type="title" hasCustomPrompt="1"/>
          </p:nvPr>
        </p:nvSpPr>
        <p:spPr>
          <a:xfrm>
            <a:off x="657745" y="306755"/>
            <a:ext cx="7103633" cy="1770741"/>
          </a:xfrm>
          <a:prstGeom prst="rect">
            <a:avLst/>
          </a:prstGeom>
        </p:spPr>
        <p:txBody>
          <a:bodyPr wrap="square" lIns="0">
            <a:spAutoFit/>
          </a:bodyPr>
          <a:lstStyle>
            <a:lvl1pPr algn="l">
              <a:defRPr sz="5867" b="0" i="0">
                <a:solidFill>
                  <a:schemeClr val="tx1"/>
                </a:solidFill>
                <a:latin typeface="Rostelecom Basis Medium" panose="020B0503030604040103" pitchFamily="34" charset="0"/>
              </a:defRPr>
            </a:lvl1pPr>
          </a:lstStyle>
          <a:p>
            <a:r>
              <a:rPr lang="ru-RU" dirty="0"/>
              <a:t>Заголовок </a:t>
            </a:r>
            <a:br>
              <a:rPr lang="en-US" dirty="0"/>
            </a:br>
            <a:r>
              <a:rPr lang="ru-RU" dirty="0"/>
              <a:t>раздела</a:t>
            </a:r>
          </a:p>
        </p:txBody>
      </p:sp>
      <p:pic>
        <p:nvPicPr>
          <p:cNvPr id="6" name="Рисунок 5">
            <a:extLst>
              <a:ext uri="{FF2B5EF4-FFF2-40B4-BE49-F238E27FC236}">
                <a16:creationId xmlns:a16="http://schemas.microsoft.com/office/drawing/2014/main" id="{76756F3C-8A84-124F-94F1-467B166738F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5972" y="6202934"/>
            <a:ext cx="2134821" cy="486889"/>
          </a:xfrm>
          <a:prstGeom prst="rect">
            <a:avLst/>
          </a:prstGeom>
        </p:spPr>
      </p:pic>
    </p:spTree>
    <p:extLst>
      <p:ext uri="{BB962C8B-B14F-4D97-AF65-F5344CB8AC3E}">
        <p14:creationId xmlns:p14="http://schemas.microsoft.com/office/powerpoint/2010/main" val="1631999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4" name="Text placeholder - column 2"/>
          <p:cNvSpPr>
            <a:spLocks noGrp="1"/>
          </p:cNvSpPr>
          <p:nvPr>
            <p:ph type="body" sz="quarter" idx="10" hasCustomPrompt="1"/>
          </p:nvPr>
        </p:nvSpPr>
        <p:spPr>
          <a:xfrm>
            <a:off x="503868" y="1620000"/>
            <a:ext cx="11183564" cy="4230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503870" y="504001"/>
            <a:ext cx="11183564" cy="29375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7994535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6BDF480A-EDCE-48B6-ADE6-507C0C0127BE}" type="slidenum">
              <a:rPr lang="ru-RU" smtClean="0"/>
              <a:t>‹#›</a:t>
            </a:fld>
            <a:endParaRPr lang="ru-RU" dirty="0"/>
          </a:p>
        </p:txBody>
      </p:sp>
    </p:spTree>
    <p:extLst>
      <p:ext uri="{BB962C8B-B14F-4D97-AF65-F5344CB8AC3E}">
        <p14:creationId xmlns:p14="http://schemas.microsoft.com/office/powerpoint/2010/main" val="1927867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34" Type="http://schemas.openxmlformats.org/officeDocument/2006/relationships/theme" Target="../theme/theme3.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093931-D69F-42DC-9A07-1025C25E5EEC}" type="datetimeFigureOut">
              <a:rPr lang="ru-RU" smtClean="0"/>
              <a:t>29.05.2025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54EC5-1F0D-4A36-8C55-DAF9C4C9B717}" type="slidenum">
              <a:rPr lang="ru-RU" smtClean="0"/>
              <a:t>‹#›</a:t>
            </a:fld>
            <a:endParaRPr lang="ru-RU"/>
          </a:p>
        </p:txBody>
      </p:sp>
    </p:spTree>
    <p:extLst>
      <p:ext uri="{BB962C8B-B14F-4D97-AF65-F5344CB8AC3E}">
        <p14:creationId xmlns:p14="http://schemas.microsoft.com/office/powerpoint/2010/main" val="371752579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BC020B-82D6-4347-B965-9099824C2549}" type="datetimeFigureOut">
              <a:rPr lang="ru-RU" smtClean="0"/>
              <a:t>29.05.2025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73E5EC-B206-410D-A0A9-C95B7CB91713}" type="slidenum">
              <a:rPr lang="ru-RU" smtClean="0"/>
              <a:t>‹#›</a:t>
            </a:fld>
            <a:endParaRPr lang="ru-RU"/>
          </a:p>
        </p:txBody>
      </p:sp>
    </p:spTree>
    <p:extLst>
      <p:ext uri="{BB962C8B-B14F-4D97-AF65-F5344CB8AC3E}">
        <p14:creationId xmlns:p14="http://schemas.microsoft.com/office/powerpoint/2010/main" val="211281112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41898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Lst>
  <p:txStyles>
    <p:titleStyle>
      <a:lvl1pPr algn="l" defTabSz="806044" rtl="0" eaLnBrk="1" latinLnBrk="0" hangingPunct="1">
        <a:lnSpc>
          <a:spcPct val="90000"/>
        </a:lnSpc>
        <a:spcBef>
          <a:spcPct val="0"/>
        </a:spcBef>
        <a:buNone/>
        <a:defRPr sz="3879" kern="1200">
          <a:solidFill>
            <a:schemeClr val="tx1"/>
          </a:solidFill>
          <a:latin typeface="+mj-lt"/>
          <a:ea typeface="+mj-ea"/>
          <a:cs typeface="+mj-cs"/>
        </a:defRPr>
      </a:lvl1pPr>
    </p:titleStyle>
    <p:bodyStyle>
      <a:lvl1pPr marL="0" indent="0" algn="l" defTabSz="806044" rtl="0" eaLnBrk="1" latinLnBrk="0" hangingPunct="1">
        <a:lnSpc>
          <a:spcPct val="90000"/>
        </a:lnSpc>
        <a:spcBef>
          <a:spcPts val="882"/>
        </a:spcBef>
        <a:buFont typeface="Rostelecom Basis" panose="020B0604020202020204" pitchFamily="34" charset="0"/>
        <a:buNone/>
        <a:defRPr sz="1234" b="1" kern="1200">
          <a:solidFill>
            <a:schemeClr val="tx1"/>
          </a:solidFill>
          <a:latin typeface="Rostelecom Basis Medium" panose="020B0603030604040103" pitchFamily="34" charset="0"/>
          <a:ea typeface="+mn-ea"/>
          <a:cs typeface="+mn-cs"/>
        </a:defRPr>
      </a:lvl1pPr>
      <a:lvl2pPr marL="604533" indent="-201511" algn="l" defTabSz="806044" rtl="0" eaLnBrk="1" latinLnBrk="0" hangingPunct="1">
        <a:lnSpc>
          <a:spcPct val="90000"/>
        </a:lnSpc>
        <a:spcBef>
          <a:spcPts val="441"/>
        </a:spcBef>
        <a:buFont typeface="Rostelecom Basis" panose="020B0604020202020204" pitchFamily="34" charset="0"/>
        <a:buChar char="•"/>
        <a:defRPr sz="2116" kern="1200">
          <a:solidFill>
            <a:schemeClr val="tx1"/>
          </a:solidFill>
          <a:latin typeface="+mn-lt"/>
          <a:ea typeface="+mn-ea"/>
          <a:cs typeface="+mn-cs"/>
        </a:defRPr>
      </a:lvl2pPr>
      <a:lvl3pPr marL="1007555" indent="-201511" algn="l" defTabSz="806044" rtl="0" eaLnBrk="1" latinLnBrk="0" hangingPunct="1">
        <a:lnSpc>
          <a:spcPct val="90000"/>
        </a:lnSpc>
        <a:spcBef>
          <a:spcPts val="441"/>
        </a:spcBef>
        <a:buFont typeface="Rostelecom Basis" panose="020B0604020202020204" pitchFamily="34" charset="0"/>
        <a:buChar char="•"/>
        <a:defRPr sz="1763" kern="1200">
          <a:solidFill>
            <a:schemeClr val="tx1"/>
          </a:solidFill>
          <a:latin typeface="+mn-lt"/>
          <a:ea typeface="+mn-ea"/>
          <a:cs typeface="+mn-cs"/>
        </a:defRPr>
      </a:lvl3pPr>
      <a:lvl4pPr marL="1410576" indent="-201511" algn="l" defTabSz="806044" rtl="0" eaLnBrk="1" latinLnBrk="0" hangingPunct="1">
        <a:lnSpc>
          <a:spcPct val="90000"/>
        </a:lnSpc>
        <a:spcBef>
          <a:spcPts val="441"/>
        </a:spcBef>
        <a:buFont typeface="Rostelecom Basis" panose="020B0604020202020204" pitchFamily="34" charset="0"/>
        <a:buChar char="•"/>
        <a:defRPr sz="1587" kern="1200">
          <a:solidFill>
            <a:schemeClr val="tx1"/>
          </a:solidFill>
          <a:latin typeface="+mn-lt"/>
          <a:ea typeface="+mn-ea"/>
          <a:cs typeface="+mn-cs"/>
        </a:defRPr>
      </a:lvl4pPr>
      <a:lvl5pPr marL="1813598" indent="-201511" algn="l" defTabSz="806044" rtl="0" eaLnBrk="1" latinLnBrk="0" hangingPunct="1">
        <a:lnSpc>
          <a:spcPct val="90000"/>
        </a:lnSpc>
        <a:spcBef>
          <a:spcPts val="441"/>
        </a:spcBef>
        <a:buFont typeface="Rostelecom Basis" panose="020B0604020202020204" pitchFamily="34" charset="0"/>
        <a:buChar char="•"/>
        <a:defRPr sz="1587" kern="1200">
          <a:solidFill>
            <a:schemeClr val="tx1"/>
          </a:solidFill>
          <a:latin typeface="+mn-lt"/>
          <a:ea typeface="+mn-ea"/>
          <a:cs typeface="+mn-cs"/>
        </a:defRPr>
      </a:lvl5pPr>
      <a:lvl6pPr marL="2216620" indent="-201511" algn="l" defTabSz="806044" rtl="0" eaLnBrk="1" latinLnBrk="0" hangingPunct="1">
        <a:lnSpc>
          <a:spcPct val="90000"/>
        </a:lnSpc>
        <a:spcBef>
          <a:spcPts val="441"/>
        </a:spcBef>
        <a:buFont typeface="Rostelecom Basis" panose="020B0604020202020204" pitchFamily="34" charset="0"/>
        <a:buChar char="•"/>
        <a:defRPr sz="1587" kern="1200">
          <a:solidFill>
            <a:schemeClr val="tx1"/>
          </a:solidFill>
          <a:latin typeface="+mn-lt"/>
          <a:ea typeface="+mn-ea"/>
          <a:cs typeface="+mn-cs"/>
        </a:defRPr>
      </a:lvl6pPr>
      <a:lvl7pPr marL="2619642" indent="-201511" algn="l" defTabSz="806044" rtl="0" eaLnBrk="1" latinLnBrk="0" hangingPunct="1">
        <a:lnSpc>
          <a:spcPct val="90000"/>
        </a:lnSpc>
        <a:spcBef>
          <a:spcPts val="441"/>
        </a:spcBef>
        <a:buFont typeface="Rostelecom Basis" panose="020B0604020202020204" pitchFamily="34" charset="0"/>
        <a:buChar char="•"/>
        <a:defRPr sz="1587" kern="1200">
          <a:solidFill>
            <a:schemeClr val="tx1"/>
          </a:solidFill>
          <a:latin typeface="+mn-lt"/>
          <a:ea typeface="+mn-ea"/>
          <a:cs typeface="+mn-cs"/>
        </a:defRPr>
      </a:lvl7pPr>
      <a:lvl8pPr marL="3022664" indent="-201511" algn="l" defTabSz="806044" rtl="0" eaLnBrk="1" latinLnBrk="0" hangingPunct="1">
        <a:lnSpc>
          <a:spcPct val="90000"/>
        </a:lnSpc>
        <a:spcBef>
          <a:spcPts val="441"/>
        </a:spcBef>
        <a:buFont typeface="Rostelecom Basis" panose="020B0604020202020204" pitchFamily="34" charset="0"/>
        <a:buChar char="•"/>
        <a:defRPr sz="1587" kern="1200">
          <a:solidFill>
            <a:schemeClr val="tx1"/>
          </a:solidFill>
          <a:latin typeface="+mn-lt"/>
          <a:ea typeface="+mn-ea"/>
          <a:cs typeface="+mn-cs"/>
        </a:defRPr>
      </a:lvl8pPr>
      <a:lvl9pPr marL="3425685" indent="-201511" algn="l" defTabSz="806044" rtl="0" eaLnBrk="1" latinLnBrk="0" hangingPunct="1">
        <a:lnSpc>
          <a:spcPct val="90000"/>
        </a:lnSpc>
        <a:spcBef>
          <a:spcPts val="441"/>
        </a:spcBef>
        <a:buFont typeface="Rostelecom Basis" panose="020B0604020202020204" pitchFamily="34" charset="0"/>
        <a:buChar char="•"/>
        <a:defRPr sz="1587" kern="1200">
          <a:solidFill>
            <a:schemeClr val="tx1"/>
          </a:solidFill>
          <a:latin typeface="+mn-lt"/>
          <a:ea typeface="+mn-ea"/>
          <a:cs typeface="+mn-cs"/>
        </a:defRPr>
      </a:lvl9pPr>
    </p:bodyStyle>
    <p:otherStyle>
      <a:defPPr>
        <a:defRPr lang="ru-RU"/>
      </a:defPPr>
      <a:lvl1pPr marL="0" algn="l" defTabSz="806044" rtl="0" eaLnBrk="1" latinLnBrk="0" hangingPunct="1">
        <a:defRPr sz="1587" kern="1200">
          <a:solidFill>
            <a:schemeClr val="tx1"/>
          </a:solidFill>
          <a:latin typeface="+mn-lt"/>
          <a:ea typeface="+mn-ea"/>
          <a:cs typeface="+mn-cs"/>
        </a:defRPr>
      </a:lvl1pPr>
      <a:lvl2pPr marL="403022" algn="l" defTabSz="806044" rtl="0" eaLnBrk="1" latinLnBrk="0" hangingPunct="1">
        <a:defRPr sz="1587" kern="1200">
          <a:solidFill>
            <a:schemeClr val="tx1"/>
          </a:solidFill>
          <a:latin typeface="+mn-lt"/>
          <a:ea typeface="+mn-ea"/>
          <a:cs typeface="+mn-cs"/>
        </a:defRPr>
      </a:lvl2pPr>
      <a:lvl3pPr marL="806044" algn="l" defTabSz="806044" rtl="0" eaLnBrk="1" latinLnBrk="0" hangingPunct="1">
        <a:defRPr sz="1587" kern="1200">
          <a:solidFill>
            <a:schemeClr val="tx1"/>
          </a:solidFill>
          <a:latin typeface="+mn-lt"/>
          <a:ea typeface="+mn-ea"/>
          <a:cs typeface="+mn-cs"/>
        </a:defRPr>
      </a:lvl3pPr>
      <a:lvl4pPr marL="1209065" algn="l" defTabSz="806044" rtl="0" eaLnBrk="1" latinLnBrk="0" hangingPunct="1">
        <a:defRPr sz="1587" kern="1200">
          <a:solidFill>
            <a:schemeClr val="tx1"/>
          </a:solidFill>
          <a:latin typeface="+mn-lt"/>
          <a:ea typeface="+mn-ea"/>
          <a:cs typeface="+mn-cs"/>
        </a:defRPr>
      </a:lvl4pPr>
      <a:lvl5pPr marL="1612087" algn="l" defTabSz="806044" rtl="0" eaLnBrk="1" latinLnBrk="0" hangingPunct="1">
        <a:defRPr sz="1587" kern="1200">
          <a:solidFill>
            <a:schemeClr val="tx1"/>
          </a:solidFill>
          <a:latin typeface="+mn-lt"/>
          <a:ea typeface="+mn-ea"/>
          <a:cs typeface="+mn-cs"/>
        </a:defRPr>
      </a:lvl5pPr>
      <a:lvl6pPr marL="2015109" algn="l" defTabSz="806044" rtl="0" eaLnBrk="1" latinLnBrk="0" hangingPunct="1">
        <a:defRPr sz="1587" kern="1200">
          <a:solidFill>
            <a:schemeClr val="tx1"/>
          </a:solidFill>
          <a:latin typeface="+mn-lt"/>
          <a:ea typeface="+mn-ea"/>
          <a:cs typeface="+mn-cs"/>
        </a:defRPr>
      </a:lvl6pPr>
      <a:lvl7pPr marL="2418131" algn="l" defTabSz="806044" rtl="0" eaLnBrk="1" latinLnBrk="0" hangingPunct="1">
        <a:defRPr sz="1587" kern="1200">
          <a:solidFill>
            <a:schemeClr val="tx1"/>
          </a:solidFill>
          <a:latin typeface="+mn-lt"/>
          <a:ea typeface="+mn-ea"/>
          <a:cs typeface="+mn-cs"/>
        </a:defRPr>
      </a:lvl7pPr>
      <a:lvl8pPr marL="2821153" algn="l" defTabSz="806044" rtl="0" eaLnBrk="1" latinLnBrk="0" hangingPunct="1">
        <a:defRPr sz="1587" kern="1200">
          <a:solidFill>
            <a:schemeClr val="tx1"/>
          </a:solidFill>
          <a:latin typeface="+mn-lt"/>
          <a:ea typeface="+mn-ea"/>
          <a:cs typeface="+mn-cs"/>
        </a:defRPr>
      </a:lvl8pPr>
      <a:lvl9pPr marL="3224174" algn="l" defTabSz="806044" rtl="0" eaLnBrk="1" latinLnBrk="0" hangingPunct="1">
        <a:defRPr sz="1587"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8">
          <p15:clr>
            <a:srgbClr val="F26B43"/>
          </p15:clr>
        </p15:guide>
        <p15:guide id="2" pos="3746">
          <p15:clr>
            <a:srgbClr val="F26B43"/>
          </p15:clr>
        </p15:guide>
        <p15:guide id="3" pos="4271">
          <p15:clr>
            <a:srgbClr val="F26B43"/>
          </p15:clr>
        </p15:guide>
        <p15:guide id="4" pos="4434">
          <p15:clr>
            <a:srgbClr val="F26B43"/>
          </p15:clr>
        </p15:guide>
        <p15:guide id="5" pos="1514">
          <p15:clr>
            <a:srgbClr val="F26B43"/>
          </p15:clr>
        </p15:guide>
        <p15:guide id="6" pos="5127">
          <p15:clr>
            <a:srgbClr val="F26B43"/>
          </p15:clr>
        </p15:guide>
        <p15:guide id="7" pos="4961">
          <p15:clr>
            <a:srgbClr val="F26B43"/>
          </p15:clr>
        </p15:guide>
        <p15:guide id="8" pos="5651">
          <p15:clr>
            <a:srgbClr val="F26B43"/>
          </p15:clr>
        </p15:guide>
        <p15:guide id="9" pos="2893">
          <p15:clr>
            <a:srgbClr val="F26B43"/>
          </p15:clr>
        </p15:guide>
        <p15:guide id="11" pos="3585">
          <p15:clr>
            <a:srgbClr val="F26B43"/>
          </p15:clr>
        </p15:guide>
        <p15:guide id="12" pos="2207">
          <p15:clr>
            <a:srgbClr val="F26B43"/>
          </p15:clr>
        </p15:guide>
        <p15:guide id="13" pos="2371">
          <p15:clr>
            <a:srgbClr val="F26B43"/>
          </p15:clr>
        </p15:guide>
        <p15:guide id="14" pos="1680">
          <p15:clr>
            <a:srgbClr val="F26B43"/>
          </p15:clr>
        </p15:guide>
        <p15:guide id="15" pos="3056">
          <p15:clr>
            <a:srgbClr val="F26B43"/>
          </p15:clr>
        </p15:guide>
        <p15:guide id="16" pos="6343">
          <p15:clr>
            <a:srgbClr val="F26B43"/>
          </p15:clr>
        </p15:guide>
        <p15:guide id="17" pos="5815">
          <p15:clr>
            <a:srgbClr val="F26B43"/>
          </p15:clr>
        </p15:guide>
        <p15:guide id="18" pos="6506">
          <p15:clr>
            <a:srgbClr val="F26B43"/>
          </p15:clr>
        </p15:guide>
        <p15:guide id="19" pos="7721">
          <p15:clr>
            <a:srgbClr val="F26B43"/>
          </p15:clr>
        </p15:guide>
        <p15:guide id="20" pos="7032">
          <p15:clr>
            <a:srgbClr val="F26B43"/>
          </p15:clr>
        </p15:guide>
        <p15:guide id="21" pos="7194">
          <p15:clr>
            <a:srgbClr val="F26B43"/>
          </p15:clr>
        </p15:guide>
        <p15:guide id="22" pos="8413">
          <p15:clr>
            <a:srgbClr val="F26B43"/>
          </p15:clr>
        </p15:guide>
        <p15:guide id="24" pos="7885">
          <p15:clr>
            <a:srgbClr val="F26B43"/>
          </p15:clr>
        </p15:guide>
        <p15:guide id="25" pos="990">
          <p15:clr>
            <a:srgbClr val="F26B43"/>
          </p15:clr>
        </p15:guide>
        <p15:guide id="26" pos="827">
          <p15:clr>
            <a:srgbClr val="F26B43"/>
          </p15:clr>
        </p15:guide>
        <p15:guide id="27" orient="horz" pos="299">
          <p15:clr>
            <a:srgbClr val="F26B43"/>
          </p15:clr>
        </p15:guide>
        <p15:guide id="28" orient="horz" pos="679">
          <p15:clr>
            <a:srgbClr val="F26B43"/>
          </p15:clr>
        </p15:guide>
        <p15:guide id="29" orient="horz" pos="833">
          <p15:clr>
            <a:srgbClr val="F26B43"/>
          </p15:clr>
        </p15:guide>
        <p15:guide id="30" orient="horz" pos="1213">
          <p15:clr>
            <a:srgbClr val="F26B43"/>
          </p15:clr>
        </p15:guide>
        <p15:guide id="31" orient="horz" pos="1368">
          <p15:clr>
            <a:srgbClr val="F26B43"/>
          </p15:clr>
        </p15:guide>
        <p15:guide id="32" orient="horz" pos="1744">
          <p15:clr>
            <a:srgbClr val="F26B43"/>
          </p15:clr>
        </p15:guide>
        <p15:guide id="33" orient="horz" pos="1899">
          <p15:clr>
            <a:srgbClr val="F26B43"/>
          </p15:clr>
        </p15:guide>
        <p15:guide id="34" orient="horz" pos="2277">
          <p15:clr>
            <a:srgbClr val="F26B43"/>
          </p15:clr>
        </p15:guide>
        <p15:guide id="35" orient="horz" pos="2433">
          <p15:clr>
            <a:srgbClr val="F26B43"/>
          </p15:clr>
        </p15:guide>
        <p15:guide id="36" orient="horz" pos="4032">
          <p15:clr>
            <a:srgbClr val="F26B43"/>
          </p15:clr>
        </p15:guide>
        <p15:guide id="37" orient="horz" pos="2963">
          <p15:clr>
            <a:srgbClr val="F26B43"/>
          </p15:clr>
        </p15:guide>
        <p15:guide id="38" orient="horz" pos="4406">
          <p15:clr>
            <a:srgbClr val="F26B43"/>
          </p15:clr>
        </p15:guide>
        <p15:guide id="39" orient="horz" pos="3875">
          <p15:clr>
            <a:srgbClr val="F26B43"/>
          </p15:clr>
        </p15:guide>
        <p15:guide id="40" orient="horz" pos="2808">
          <p15:clr>
            <a:srgbClr val="F26B43"/>
          </p15:clr>
        </p15:guide>
        <p15:guide id="41" orient="horz" pos="3499">
          <p15:clr>
            <a:srgbClr val="F26B43"/>
          </p15:clr>
        </p15:guide>
        <p15:guide id="42" orient="horz" pos="3341">
          <p15:clr>
            <a:srgbClr val="F26B43"/>
          </p15:clr>
        </p15:guide>
        <p15:guide id="43" orient="horz" pos="465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213846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Lst>
  <p:transition spd="med"/>
  <p:hf hdr="0"/>
  <p:txStyles>
    <p:titleStyle>
      <a:lvl1pPr marL="0" marR="0" indent="0"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114297"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228594"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342891"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457189"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571486"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685783"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800080"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914377" algn="ctr" defTabSz="41274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7492"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1pPr>
      <a:lvl2pPr marL="634984"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2pPr>
      <a:lvl3pPr marL="952476"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3pPr>
      <a:lvl4pPr marL="1269968"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4pPr>
      <a:lvl5pPr marL="1587460"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5pPr>
      <a:lvl6pPr marL="1904952"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6pPr>
      <a:lvl7pPr marL="2222444"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7pPr>
      <a:lvl8pPr marL="2539937"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8pPr>
      <a:lvl9pPr marL="2857429" marR="0" indent="-317492" algn="l" defTabSz="41274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1pPr>
      <a:lvl2pPr marL="0" marR="0" indent="114297"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2pPr>
      <a:lvl3pPr marL="0" marR="0" indent="228594"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3pPr>
      <a:lvl4pPr marL="0" marR="0" indent="342891"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4pPr>
      <a:lvl5pPr marL="0" marR="0" indent="457189"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5pPr>
      <a:lvl6pPr marL="0" marR="0" indent="571486"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6pPr>
      <a:lvl7pPr marL="0" marR="0" indent="685783"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7pPr>
      <a:lvl8pPr marL="0" marR="0" indent="800080"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8pPr>
      <a:lvl9pPr marL="0" marR="0" indent="914377" algn="ctr" defTabSz="41274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3E8EC"/>
        </a:solidFill>
        <a:effectLst/>
      </p:bgPr>
    </p:bg>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3249"/>
                    </a14:imgEffect>
                  </a14:imgLayer>
                </a14:imgProps>
              </a:ext>
              <a:ext uri="{28A0092B-C50C-407E-A947-70E740481C1C}">
                <a14:useLocalDpi xmlns:a14="http://schemas.microsoft.com/office/drawing/2010/main" val="0"/>
              </a:ext>
            </a:extLst>
          </a:blip>
          <a:srcRect l="58072" t="-285" r="5326"/>
          <a:stretch/>
        </p:blipFill>
        <p:spPr>
          <a:xfrm>
            <a:off x="7812000" y="-1"/>
            <a:ext cx="4364573" cy="6840000"/>
          </a:xfrm>
          <a:prstGeom prst="rect">
            <a:avLst/>
          </a:prstGeom>
          <a:ln>
            <a:gradFill>
              <a:gsLst>
                <a:gs pos="0">
                  <a:schemeClr val="accent1">
                    <a:lumMod val="0"/>
                    <a:lumOff val="10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dist="101600" dir="5400000" sx="73000" sy="73000" algn="ctr" rotWithShape="0">
              <a:srgbClr val="000000">
                <a:alpha val="11000"/>
              </a:srgbClr>
            </a:outerShdw>
          </a:effectLst>
        </p:spPr>
      </p:pic>
      <p:sp>
        <p:nvSpPr>
          <p:cNvPr id="17" name="Title 2">
            <a:extLst>
              <a:ext uri="{FF2B5EF4-FFF2-40B4-BE49-F238E27FC236}">
                <a16:creationId xmlns:a16="http://schemas.microsoft.com/office/drawing/2014/main" id="{BC66B3DB-FE93-EF4D-B829-05F0A1E5B633}"/>
              </a:ext>
            </a:extLst>
          </p:cNvPr>
          <p:cNvSpPr txBox="1">
            <a:spLocks/>
          </p:cNvSpPr>
          <p:nvPr/>
        </p:nvSpPr>
        <p:spPr>
          <a:xfrm>
            <a:off x="493303" y="2877309"/>
            <a:ext cx="5943072" cy="1103379"/>
          </a:xfrm>
          <a:prstGeom prst="rect">
            <a:avLst/>
          </a:prstGeom>
        </p:spPr>
        <p:txBody>
          <a:bodyPr vert="horz" wrap="square" lIns="0" tIns="45720" rIns="91440" bIns="45720" rtlCol="0" anchor="ctr">
            <a:spAutoFit/>
          </a:bodyPr>
          <a:lstStyle>
            <a:lvl1pPr algn="l" defTabSz="914400" rtl="0" eaLnBrk="1" latinLnBrk="0" hangingPunct="1">
              <a:lnSpc>
                <a:spcPct val="90000"/>
              </a:lnSpc>
              <a:spcBef>
                <a:spcPct val="0"/>
              </a:spcBef>
              <a:buNone/>
              <a:defRPr sz="5867" b="0" i="0" kern="1200">
                <a:solidFill>
                  <a:schemeClr val="bg1"/>
                </a:solidFill>
                <a:latin typeface="Rostelecom Basis Medium" panose="020B05030306040401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600" b="1" i="0" u="none" strike="noStrike" kern="1200" cap="none" spc="0" normalizeH="0" baseline="0" noProof="0" dirty="0">
                <a:ln>
                  <a:noFill/>
                </a:ln>
                <a:solidFill>
                  <a:sysClr val="windowText" lastClr="000000"/>
                </a:solidFill>
                <a:effectLst/>
                <a:uLnTx/>
                <a:uFillTx/>
                <a:latin typeface="Rostelecom Basis Medium" panose="020B0503030604040103" pitchFamily="34" charset="0"/>
                <a:ea typeface="+mj-ea"/>
                <a:cs typeface="+mj-cs"/>
              </a:rPr>
              <a:t>Импортозамещение РЭП: </a:t>
            </a:r>
            <a:br>
              <a:rPr kumimoji="0" lang="ru-RU" sz="3600" b="1" i="0" u="none" strike="noStrike" kern="1200" cap="none" spc="0" normalizeH="0" baseline="0" noProof="0" dirty="0">
                <a:ln>
                  <a:noFill/>
                </a:ln>
                <a:solidFill>
                  <a:sysClr val="windowText" lastClr="000000"/>
                </a:solidFill>
                <a:effectLst/>
                <a:uLnTx/>
                <a:uFillTx/>
                <a:latin typeface="Rostelecom Basis Medium" panose="020B0503030604040103" pitchFamily="34" charset="0"/>
                <a:ea typeface="+mj-ea"/>
                <a:cs typeface="+mj-cs"/>
              </a:rPr>
            </a:br>
            <a:r>
              <a:rPr kumimoji="0" lang="ru-RU" sz="3600" b="1" i="0" u="none" strike="noStrike" kern="1200" cap="none" spc="0" normalizeH="0" baseline="0" noProof="0" dirty="0">
                <a:ln>
                  <a:noFill/>
                </a:ln>
                <a:solidFill>
                  <a:sysClr val="windowText" lastClr="000000"/>
                </a:solidFill>
                <a:effectLst/>
                <a:uLnTx/>
                <a:uFillTx/>
                <a:latin typeface="Rostelecom Basis Medium" panose="020B0503030604040103" pitchFamily="34" charset="0"/>
                <a:ea typeface="+mj-ea"/>
                <a:cs typeface="+mj-cs"/>
              </a:rPr>
              <a:t>побеждая зависимость</a:t>
            </a:r>
            <a:endParaRPr kumimoji="0" lang="ru-RU" sz="4800" b="1" i="0" u="none" strike="noStrike" kern="1200" cap="none" spc="0" normalizeH="0" baseline="0" noProof="0" dirty="0">
              <a:ln>
                <a:noFill/>
              </a:ln>
              <a:solidFill>
                <a:sysClr val="windowText" lastClr="000000"/>
              </a:solidFill>
              <a:effectLst/>
              <a:uLnTx/>
              <a:uFillTx/>
              <a:latin typeface="Rostelecom Basis Medium" panose="020B0503030604040103" pitchFamily="34" charset="0"/>
              <a:ea typeface="+mj-ea"/>
              <a:cs typeface="+mj-cs"/>
            </a:endParaRPr>
          </a:p>
        </p:txBody>
      </p:sp>
      <p:grpSp>
        <p:nvGrpSpPr>
          <p:cNvPr id="18" name="Рисунок 7">
            <a:extLst>
              <a:ext uri="{FF2B5EF4-FFF2-40B4-BE49-F238E27FC236}">
                <a16:creationId xmlns:a16="http://schemas.microsoft.com/office/drawing/2014/main" id="{7FAA9A46-7E35-468D-9B9F-B52887F5FC4B}"/>
              </a:ext>
            </a:extLst>
          </p:cNvPr>
          <p:cNvGrpSpPr/>
          <p:nvPr/>
        </p:nvGrpSpPr>
        <p:grpSpPr>
          <a:xfrm>
            <a:off x="473642" y="472404"/>
            <a:ext cx="3768353" cy="962775"/>
            <a:chOff x="473642" y="472404"/>
            <a:chExt cx="3768353" cy="962775"/>
          </a:xfrm>
        </p:grpSpPr>
        <p:grpSp>
          <p:nvGrpSpPr>
            <p:cNvPr id="19" name="Рисунок 7">
              <a:extLst>
                <a:ext uri="{FF2B5EF4-FFF2-40B4-BE49-F238E27FC236}">
                  <a16:creationId xmlns:a16="http://schemas.microsoft.com/office/drawing/2014/main" id="{7FAA9A46-7E35-468D-9B9F-B52887F5FC4B}"/>
                </a:ext>
              </a:extLst>
            </p:cNvPr>
            <p:cNvGrpSpPr/>
            <p:nvPr/>
          </p:nvGrpSpPr>
          <p:grpSpPr>
            <a:xfrm>
              <a:off x="1159851" y="771794"/>
              <a:ext cx="3082144" cy="663385"/>
              <a:chOff x="1159851" y="771794"/>
              <a:chExt cx="3082144" cy="663385"/>
            </a:xfrm>
            <a:solidFill>
              <a:srgbClr val="101828"/>
            </a:solidFill>
          </p:grpSpPr>
          <p:grpSp>
            <p:nvGrpSpPr>
              <p:cNvPr id="25" name="Рисунок 7">
                <a:extLst>
                  <a:ext uri="{FF2B5EF4-FFF2-40B4-BE49-F238E27FC236}">
                    <a16:creationId xmlns:a16="http://schemas.microsoft.com/office/drawing/2014/main" id="{7FAA9A46-7E35-468D-9B9F-B52887F5FC4B}"/>
                  </a:ext>
                </a:extLst>
              </p:cNvPr>
              <p:cNvGrpSpPr/>
              <p:nvPr/>
            </p:nvGrpSpPr>
            <p:grpSpPr>
              <a:xfrm>
                <a:off x="1159851" y="771794"/>
                <a:ext cx="3082144" cy="399449"/>
                <a:chOff x="1159851" y="771794"/>
                <a:chExt cx="3082144" cy="399449"/>
              </a:xfrm>
              <a:solidFill>
                <a:srgbClr val="101828"/>
              </a:solidFill>
            </p:grpSpPr>
            <p:sp>
              <p:nvSpPr>
                <p:cNvPr id="49" name="Полилиния: фигура 9">
                  <a:extLst>
                    <a:ext uri="{FF2B5EF4-FFF2-40B4-BE49-F238E27FC236}">
                      <a16:creationId xmlns:a16="http://schemas.microsoft.com/office/drawing/2014/main" id="{70D7CF9B-357E-439E-A01F-9088E31DD573}"/>
                    </a:ext>
                  </a:extLst>
                </p:cNvPr>
                <p:cNvSpPr/>
                <p:nvPr/>
              </p:nvSpPr>
              <p:spPr>
                <a:xfrm>
                  <a:off x="3320583" y="886035"/>
                  <a:ext cx="256845" cy="277329"/>
                </a:xfrm>
                <a:custGeom>
                  <a:avLst/>
                  <a:gdLst>
                    <a:gd name="connsiteX0" fmla="*/ 253694 w 256845"/>
                    <a:gd name="connsiteY0" fmla="*/ 0 h 277329"/>
                    <a:gd name="connsiteX1" fmla="*/ 170180 w 256845"/>
                    <a:gd name="connsiteY1" fmla="*/ 0 h 277329"/>
                    <a:gd name="connsiteX2" fmla="*/ 70514 w 256845"/>
                    <a:gd name="connsiteY2" fmla="*/ 100453 h 277329"/>
                    <a:gd name="connsiteX3" fmla="*/ 70514 w 256845"/>
                    <a:gd name="connsiteY3" fmla="*/ 0 h 277329"/>
                    <a:gd name="connsiteX4" fmla="*/ 0 w 256845"/>
                    <a:gd name="connsiteY4" fmla="*/ 0 h 277329"/>
                    <a:gd name="connsiteX5" fmla="*/ 0 w 256845"/>
                    <a:gd name="connsiteY5" fmla="*/ 277330 h 277329"/>
                    <a:gd name="connsiteX6" fmla="*/ 70514 w 256845"/>
                    <a:gd name="connsiteY6" fmla="*/ 277330 h 277329"/>
                    <a:gd name="connsiteX7" fmla="*/ 70514 w 256845"/>
                    <a:gd name="connsiteY7" fmla="*/ 162695 h 277329"/>
                    <a:gd name="connsiteX8" fmla="*/ 171755 w 256845"/>
                    <a:gd name="connsiteY8" fmla="*/ 277330 h 277329"/>
                    <a:gd name="connsiteX9" fmla="*/ 256845 w 256845"/>
                    <a:gd name="connsiteY9" fmla="*/ 277330 h 277329"/>
                    <a:gd name="connsiteX10" fmla="*/ 126059 w 256845"/>
                    <a:gd name="connsiteY10" fmla="*/ 128423 h 2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845" h="277329">
                      <a:moveTo>
                        <a:pt x="253694" y="0"/>
                      </a:moveTo>
                      <a:lnTo>
                        <a:pt x="170180" y="0"/>
                      </a:lnTo>
                      <a:lnTo>
                        <a:pt x="70514" y="100453"/>
                      </a:lnTo>
                      <a:lnTo>
                        <a:pt x="70514" y="0"/>
                      </a:lnTo>
                      <a:lnTo>
                        <a:pt x="0" y="0"/>
                      </a:lnTo>
                      <a:lnTo>
                        <a:pt x="0" y="277330"/>
                      </a:lnTo>
                      <a:lnTo>
                        <a:pt x="70514" y="277330"/>
                      </a:lnTo>
                      <a:lnTo>
                        <a:pt x="70514" y="162695"/>
                      </a:lnTo>
                      <a:lnTo>
                        <a:pt x="171755" y="277330"/>
                      </a:lnTo>
                      <a:lnTo>
                        <a:pt x="256845" y="277330"/>
                      </a:lnTo>
                      <a:lnTo>
                        <a:pt x="126059" y="128423"/>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0" name="Полилиния: фигура 10">
                  <a:extLst>
                    <a:ext uri="{FF2B5EF4-FFF2-40B4-BE49-F238E27FC236}">
                      <a16:creationId xmlns:a16="http://schemas.microsoft.com/office/drawing/2014/main" id="{9A15EB1B-BD34-404A-ADFF-3712989E296D}"/>
                    </a:ext>
                  </a:extLst>
                </p:cNvPr>
                <p:cNvSpPr/>
                <p:nvPr/>
              </p:nvSpPr>
              <p:spPr>
                <a:xfrm>
                  <a:off x="1159851" y="771794"/>
                  <a:ext cx="324604" cy="391964"/>
                </a:xfrm>
                <a:custGeom>
                  <a:avLst/>
                  <a:gdLst>
                    <a:gd name="connsiteX0" fmla="*/ 178058 w 324604"/>
                    <a:gd name="connsiteY0" fmla="*/ 0 h 391964"/>
                    <a:gd name="connsiteX1" fmla="*/ 0 w 324604"/>
                    <a:gd name="connsiteY1" fmla="*/ 0 h 391964"/>
                    <a:gd name="connsiteX2" fmla="*/ 0 w 324604"/>
                    <a:gd name="connsiteY2" fmla="*/ 391965 h 391964"/>
                    <a:gd name="connsiteX3" fmla="*/ 74060 w 324604"/>
                    <a:gd name="connsiteY3" fmla="*/ 391965 h 391964"/>
                    <a:gd name="connsiteX4" fmla="*/ 74060 w 324604"/>
                    <a:gd name="connsiteY4" fmla="*/ 255270 h 391964"/>
                    <a:gd name="connsiteX5" fmla="*/ 178058 w 324604"/>
                    <a:gd name="connsiteY5" fmla="*/ 255270 h 391964"/>
                    <a:gd name="connsiteX6" fmla="*/ 324602 w 324604"/>
                    <a:gd name="connsiteY6" fmla="*/ 127635 h 391964"/>
                    <a:gd name="connsiteX7" fmla="*/ 178058 w 324604"/>
                    <a:gd name="connsiteY7" fmla="*/ 0 h 391964"/>
                    <a:gd name="connsiteX8" fmla="*/ 176089 w 324604"/>
                    <a:gd name="connsiteY8" fmla="*/ 189089 h 391964"/>
                    <a:gd name="connsiteX9" fmla="*/ 74060 w 324604"/>
                    <a:gd name="connsiteY9" fmla="*/ 189089 h 391964"/>
                    <a:gd name="connsiteX10" fmla="*/ 74060 w 324604"/>
                    <a:gd name="connsiteY10" fmla="*/ 65787 h 391964"/>
                    <a:gd name="connsiteX11" fmla="*/ 176089 w 324604"/>
                    <a:gd name="connsiteY11" fmla="*/ 65787 h 391964"/>
                    <a:gd name="connsiteX12" fmla="*/ 250936 w 324604"/>
                    <a:gd name="connsiteY12" fmla="*/ 127241 h 391964"/>
                    <a:gd name="connsiteX13" fmla="*/ 176089 w 324604"/>
                    <a:gd name="connsiteY13" fmla="*/ 189089 h 39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604" h="391964">
                      <a:moveTo>
                        <a:pt x="178058" y="0"/>
                      </a:moveTo>
                      <a:lnTo>
                        <a:pt x="0" y="0"/>
                      </a:lnTo>
                      <a:lnTo>
                        <a:pt x="0" y="391965"/>
                      </a:lnTo>
                      <a:lnTo>
                        <a:pt x="74060" y="391965"/>
                      </a:lnTo>
                      <a:lnTo>
                        <a:pt x="74060" y="255270"/>
                      </a:lnTo>
                      <a:lnTo>
                        <a:pt x="178058" y="255270"/>
                      </a:lnTo>
                      <a:cubicBezTo>
                        <a:pt x="266694" y="255270"/>
                        <a:pt x="324602" y="209967"/>
                        <a:pt x="324602" y="127635"/>
                      </a:cubicBezTo>
                      <a:cubicBezTo>
                        <a:pt x="324996" y="45302"/>
                        <a:pt x="266694" y="0"/>
                        <a:pt x="178058" y="0"/>
                      </a:cubicBezTo>
                      <a:moveTo>
                        <a:pt x="176089" y="189089"/>
                      </a:moveTo>
                      <a:lnTo>
                        <a:pt x="74060" y="189089"/>
                      </a:lnTo>
                      <a:lnTo>
                        <a:pt x="74060" y="65787"/>
                      </a:lnTo>
                      <a:lnTo>
                        <a:pt x="176089" y="65787"/>
                      </a:lnTo>
                      <a:cubicBezTo>
                        <a:pt x="227694" y="65787"/>
                        <a:pt x="250936" y="90605"/>
                        <a:pt x="250936" y="127241"/>
                      </a:cubicBezTo>
                      <a:cubicBezTo>
                        <a:pt x="250936" y="164665"/>
                        <a:pt x="227300" y="189089"/>
                        <a:pt x="176089" y="189089"/>
                      </a:cubicBezTo>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1" name="Полилиния: фигура 11">
                  <a:extLst>
                    <a:ext uri="{FF2B5EF4-FFF2-40B4-BE49-F238E27FC236}">
                      <a16:creationId xmlns:a16="http://schemas.microsoft.com/office/drawing/2014/main" id="{78DE9886-D6DE-46B9-A35B-01CDF454D37A}"/>
                    </a:ext>
                  </a:extLst>
                </p:cNvPr>
                <p:cNvSpPr/>
                <p:nvPr/>
              </p:nvSpPr>
              <p:spPr>
                <a:xfrm>
                  <a:off x="1499816" y="878156"/>
                  <a:ext cx="303329" cy="293087"/>
                </a:xfrm>
                <a:custGeom>
                  <a:avLst/>
                  <a:gdLst>
                    <a:gd name="connsiteX0" fmla="*/ 151665 w 303329"/>
                    <a:gd name="connsiteY0" fmla="*/ 0 h 293087"/>
                    <a:gd name="connsiteX1" fmla="*/ 0 w 303329"/>
                    <a:gd name="connsiteY1" fmla="*/ 146544 h 293087"/>
                    <a:gd name="connsiteX2" fmla="*/ 151665 w 303329"/>
                    <a:gd name="connsiteY2" fmla="*/ 293087 h 293087"/>
                    <a:gd name="connsiteX3" fmla="*/ 303330 w 303329"/>
                    <a:gd name="connsiteY3" fmla="*/ 146544 h 293087"/>
                    <a:gd name="connsiteX4" fmla="*/ 151665 w 303329"/>
                    <a:gd name="connsiteY4" fmla="*/ 0 h 293087"/>
                    <a:gd name="connsiteX5" fmla="*/ 151665 w 303329"/>
                    <a:gd name="connsiteY5" fmla="*/ 227300 h 293087"/>
                    <a:gd name="connsiteX6" fmla="*/ 71696 w 303329"/>
                    <a:gd name="connsiteY6" fmla="*/ 146544 h 293087"/>
                    <a:gd name="connsiteX7" fmla="*/ 151665 w 303329"/>
                    <a:gd name="connsiteY7" fmla="*/ 65787 h 293087"/>
                    <a:gd name="connsiteX8" fmla="*/ 231634 w 303329"/>
                    <a:gd name="connsiteY8" fmla="*/ 146544 h 293087"/>
                    <a:gd name="connsiteX9" fmla="*/ 151665 w 303329"/>
                    <a:gd name="connsiteY9" fmla="*/ 227300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329" h="293087">
                      <a:moveTo>
                        <a:pt x="151665" y="0"/>
                      </a:moveTo>
                      <a:cubicBezTo>
                        <a:pt x="75636" y="0"/>
                        <a:pt x="0" y="49242"/>
                        <a:pt x="0" y="146544"/>
                      </a:cubicBezTo>
                      <a:cubicBezTo>
                        <a:pt x="0" y="243845"/>
                        <a:pt x="75636" y="293087"/>
                        <a:pt x="151665" y="293087"/>
                      </a:cubicBezTo>
                      <a:cubicBezTo>
                        <a:pt x="227694" y="293087"/>
                        <a:pt x="303330" y="243845"/>
                        <a:pt x="303330" y="146544"/>
                      </a:cubicBezTo>
                      <a:cubicBezTo>
                        <a:pt x="303330" y="49242"/>
                        <a:pt x="227694" y="0"/>
                        <a:pt x="151665" y="0"/>
                      </a:cubicBezTo>
                      <a:moveTo>
                        <a:pt x="151665" y="227300"/>
                      </a:moveTo>
                      <a:cubicBezTo>
                        <a:pt x="110302" y="227300"/>
                        <a:pt x="71696" y="197755"/>
                        <a:pt x="71696" y="146544"/>
                      </a:cubicBezTo>
                      <a:cubicBezTo>
                        <a:pt x="71696" y="95726"/>
                        <a:pt x="110302" y="65787"/>
                        <a:pt x="151665" y="65787"/>
                      </a:cubicBezTo>
                      <a:cubicBezTo>
                        <a:pt x="193028" y="65787"/>
                        <a:pt x="231634" y="95332"/>
                        <a:pt x="231634" y="146544"/>
                      </a:cubicBezTo>
                      <a:cubicBezTo>
                        <a:pt x="231634" y="197361"/>
                        <a:pt x="193028" y="227300"/>
                        <a:pt x="151665" y="227300"/>
                      </a:cubicBezTo>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2" name="Полилиния: фигура 12">
                  <a:extLst>
                    <a:ext uri="{FF2B5EF4-FFF2-40B4-BE49-F238E27FC236}">
                      <a16:creationId xmlns:a16="http://schemas.microsoft.com/office/drawing/2014/main" id="{E2741A87-27EE-4D6C-8191-18BE6F933F22}"/>
                    </a:ext>
                  </a:extLst>
                </p:cNvPr>
                <p:cNvSpPr/>
                <p:nvPr/>
              </p:nvSpPr>
              <p:spPr>
                <a:xfrm>
                  <a:off x="1837418" y="878156"/>
                  <a:ext cx="273390" cy="293087"/>
                </a:xfrm>
                <a:custGeom>
                  <a:avLst/>
                  <a:gdLst>
                    <a:gd name="connsiteX0" fmla="*/ 145756 w 273390"/>
                    <a:gd name="connsiteY0" fmla="*/ 227300 h 293087"/>
                    <a:gd name="connsiteX1" fmla="*/ 71696 w 273390"/>
                    <a:gd name="connsiteY1" fmla="*/ 146544 h 293087"/>
                    <a:gd name="connsiteX2" fmla="*/ 145756 w 273390"/>
                    <a:gd name="connsiteY2" fmla="*/ 65787 h 293087"/>
                    <a:gd name="connsiteX3" fmla="*/ 209967 w 273390"/>
                    <a:gd name="connsiteY3" fmla="*/ 103999 h 293087"/>
                    <a:gd name="connsiteX4" fmla="*/ 270239 w 273390"/>
                    <a:gd name="connsiteY4" fmla="*/ 69332 h 293087"/>
                    <a:gd name="connsiteX5" fmla="*/ 146150 w 273390"/>
                    <a:gd name="connsiteY5" fmla="*/ 0 h 293087"/>
                    <a:gd name="connsiteX6" fmla="*/ 0 w 273390"/>
                    <a:gd name="connsiteY6" fmla="*/ 146544 h 293087"/>
                    <a:gd name="connsiteX7" fmla="*/ 146150 w 273390"/>
                    <a:gd name="connsiteY7" fmla="*/ 293087 h 293087"/>
                    <a:gd name="connsiteX8" fmla="*/ 273391 w 273390"/>
                    <a:gd name="connsiteY8" fmla="*/ 218634 h 293087"/>
                    <a:gd name="connsiteX9" fmla="*/ 215088 w 273390"/>
                    <a:gd name="connsiteY9" fmla="*/ 186725 h 293087"/>
                    <a:gd name="connsiteX10" fmla="*/ 145756 w 273390"/>
                    <a:gd name="connsiteY10" fmla="*/ 227300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3390" h="293087">
                      <a:moveTo>
                        <a:pt x="145756" y="227300"/>
                      </a:moveTo>
                      <a:cubicBezTo>
                        <a:pt x="103211" y="227300"/>
                        <a:pt x="71696" y="196573"/>
                        <a:pt x="71696" y="146544"/>
                      </a:cubicBezTo>
                      <a:cubicBezTo>
                        <a:pt x="71696" y="97302"/>
                        <a:pt x="103999" y="65787"/>
                        <a:pt x="145756" y="65787"/>
                      </a:cubicBezTo>
                      <a:cubicBezTo>
                        <a:pt x="170968" y="65787"/>
                        <a:pt x="192634" y="77605"/>
                        <a:pt x="209967" y="103999"/>
                      </a:cubicBezTo>
                      <a:lnTo>
                        <a:pt x="270239" y="69332"/>
                      </a:lnTo>
                      <a:cubicBezTo>
                        <a:pt x="250149" y="26394"/>
                        <a:pt x="206422" y="0"/>
                        <a:pt x="146150" y="0"/>
                      </a:cubicBezTo>
                      <a:cubicBezTo>
                        <a:pt x="67363" y="0"/>
                        <a:pt x="0" y="58302"/>
                        <a:pt x="0" y="146544"/>
                      </a:cubicBezTo>
                      <a:cubicBezTo>
                        <a:pt x="0" y="235179"/>
                        <a:pt x="63817" y="293087"/>
                        <a:pt x="146150" y="293087"/>
                      </a:cubicBezTo>
                      <a:cubicBezTo>
                        <a:pt x="205634" y="293087"/>
                        <a:pt x="245421" y="266300"/>
                        <a:pt x="273391" y="218634"/>
                      </a:cubicBezTo>
                      <a:lnTo>
                        <a:pt x="215088" y="186725"/>
                      </a:lnTo>
                      <a:cubicBezTo>
                        <a:pt x="198543" y="210361"/>
                        <a:pt x="180816" y="227300"/>
                        <a:pt x="145756" y="227300"/>
                      </a:cubicBezTo>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3" name="Полилиния: фигура 13">
                  <a:extLst>
                    <a:ext uri="{FF2B5EF4-FFF2-40B4-BE49-F238E27FC236}">
                      <a16:creationId xmlns:a16="http://schemas.microsoft.com/office/drawing/2014/main" id="{BD3AA1DE-16FF-48A8-997F-7706338E32CB}"/>
                    </a:ext>
                  </a:extLst>
                </p:cNvPr>
                <p:cNvSpPr/>
                <p:nvPr/>
              </p:nvSpPr>
              <p:spPr>
                <a:xfrm>
                  <a:off x="2686742" y="886035"/>
                  <a:ext cx="269845" cy="280875"/>
                </a:xfrm>
                <a:custGeom>
                  <a:avLst/>
                  <a:gdLst>
                    <a:gd name="connsiteX0" fmla="*/ 47666 w 269845"/>
                    <a:gd name="connsiteY0" fmla="*/ 157180 h 280875"/>
                    <a:gd name="connsiteX1" fmla="*/ 21273 w 269845"/>
                    <a:gd name="connsiteY1" fmla="*/ 209179 h 280875"/>
                    <a:gd name="connsiteX2" fmla="*/ 0 w 269845"/>
                    <a:gd name="connsiteY2" fmla="*/ 206422 h 280875"/>
                    <a:gd name="connsiteX3" fmla="*/ 394 w 269845"/>
                    <a:gd name="connsiteY3" fmla="*/ 278118 h 280875"/>
                    <a:gd name="connsiteX4" fmla="*/ 25212 w 269845"/>
                    <a:gd name="connsiteY4" fmla="*/ 280875 h 280875"/>
                    <a:gd name="connsiteX5" fmla="*/ 113059 w 269845"/>
                    <a:gd name="connsiteY5" fmla="*/ 159937 h 280875"/>
                    <a:gd name="connsiteX6" fmla="*/ 119756 w 269845"/>
                    <a:gd name="connsiteY6" fmla="*/ 63030 h 280875"/>
                    <a:gd name="connsiteX7" fmla="*/ 199331 w 269845"/>
                    <a:gd name="connsiteY7" fmla="*/ 63030 h 280875"/>
                    <a:gd name="connsiteX8" fmla="*/ 199331 w 269845"/>
                    <a:gd name="connsiteY8" fmla="*/ 276936 h 280875"/>
                    <a:gd name="connsiteX9" fmla="*/ 269845 w 269845"/>
                    <a:gd name="connsiteY9" fmla="*/ 276936 h 280875"/>
                    <a:gd name="connsiteX10" fmla="*/ 269845 w 269845"/>
                    <a:gd name="connsiteY10" fmla="*/ 0 h 280875"/>
                    <a:gd name="connsiteX11" fmla="*/ 59484 w 269845"/>
                    <a:gd name="connsiteY11" fmla="*/ 0 h 280875"/>
                    <a:gd name="connsiteX12" fmla="*/ 47666 w 269845"/>
                    <a:gd name="connsiteY12" fmla="*/ 157180 h 280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45" h="280875">
                      <a:moveTo>
                        <a:pt x="47666" y="157180"/>
                      </a:moveTo>
                      <a:cubicBezTo>
                        <a:pt x="44121" y="199725"/>
                        <a:pt x="35848" y="209179"/>
                        <a:pt x="21273" y="209179"/>
                      </a:cubicBezTo>
                      <a:cubicBezTo>
                        <a:pt x="11424" y="209179"/>
                        <a:pt x="6697" y="207997"/>
                        <a:pt x="0" y="206422"/>
                      </a:cubicBezTo>
                      <a:lnTo>
                        <a:pt x="394" y="278118"/>
                      </a:lnTo>
                      <a:cubicBezTo>
                        <a:pt x="394" y="278118"/>
                        <a:pt x="9060" y="280875"/>
                        <a:pt x="25212" y="280875"/>
                      </a:cubicBezTo>
                      <a:cubicBezTo>
                        <a:pt x="85090" y="280875"/>
                        <a:pt x="107544" y="242270"/>
                        <a:pt x="113059" y="159937"/>
                      </a:cubicBezTo>
                      <a:lnTo>
                        <a:pt x="119756" y="63030"/>
                      </a:lnTo>
                      <a:lnTo>
                        <a:pt x="199331" y="63030"/>
                      </a:lnTo>
                      <a:lnTo>
                        <a:pt x="199331" y="276936"/>
                      </a:lnTo>
                      <a:lnTo>
                        <a:pt x="269845" y="276936"/>
                      </a:lnTo>
                      <a:lnTo>
                        <a:pt x="269845" y="0"/>
                      </a:lnTo>
                      <a:lnTo>
                        <a:pt x="59484" y="0"/>
                      </a:lnTo>
                      <a:lnTo>
                        <a:pt x="47666" y="15718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4" name="Полилиния: фигура 14">
                  <a:extLst>
                    <a:ext uri="{FF2B5EF4-FFF2-40B4-BE49-F238E27FC236}">
                      <a16:creationId xmlns:a16="http://schemas.microsoft.com/office/drawing/2014/main" id="{D4595A0C-D577-4819-B86B-9D580C4CFA5F}"/>
                    </a:ext>
                  </a:extLst>
                </p:cNvPr>
                <p:cNvSpPr/>
                <p:nvPr/>
              </p:nvSpPr>
              <p:spPr>
                <a:xfrm>
                  <a:off x="2388139" y="878156"/>
                  <a:ext cx="281663" cy="293087"/>
                </a:xfrm>
                <a:custGeom>
                  <a:avLst/>
                  <a:gdLst>
                    <a:gd name="connsiteX0" fmla="*/ 146150 w 281663"/>
                    <a:gd name="connsiteY0" fmla="*/ 0 h 293087"/>
                    <a:gd name="connsiteX1" fmla="*/ 0 w 281663"/>
                    <a:gd name="connsiteY1" fmla="*/ 146544 h 293087"/>
                    <a:gd name="connsiteX2" fmla="*/ 142604 w 281663"/>
                    <a:gd name="connsiteY2" fmla="*/ 293087 h 293087"/>
                    <a:gd name="connsiteX3" fmla="*/ 270239 w 281663"/>
                    <a:gd name="connsiteY3" fmla="*/ 222573 h 293087"/>
                    <a:gd name="connsiteX4" fmla="*/ 214301 w 281663"/>
                    <a:gd name="connsiteY4" fmla="*/ 194604 h 293087"/>
                    <a:gd name="connsiteX5" fmla="*/ 143786 w 281663"/>
                    <a:gd name="connsiteY5" fmla="*/ 232815 h 293087"/>
                    <a:gd name="connsiteX6" fmla="*/ 67757 w 281663"/>
                    <a:gd name="connsiteY6" fmla="*/ 163483 h 293087"/>
                    <a:gd name="connsiteX7" fmla="*/ 281663 w 281663"/>
                    <a:gd name="connsiteY7" fmla="*/ 163483 h 293087"/>
                    <a:gd name="connsiteX8" fmla="*/ 281663 w 281663"/>
                    <a:gd name="connsiteY8" fmla="*/ 138665 h 293087"/>
                    <a:gd name="connsiteX9" fmla="*/ 146150 w 281663"/>
                    <a:gd name="connsiteY9" fmla="*/ 0 h 293087"/>
                    <a:gd name="connsiteX10" fmla="*/ 68939 w 281663"/>
                    <a:gd name="connsiteY10" fmla="*/ 109514 h 293087"/>
                    <a:gd name="connsiteX11" fmla="*/ 143786 w 281663"/>
                    <a:gd name="connsiteY11" fmla="*/ 53575 h 293087"/>
                    <a:gd name="connsiteX12" fmla="*/ 215876 w 281663"/>
                    <a:gd name="connsiteY12" fmla="*/ 109514 h 293087"/>
                    <a:gd name="connsiteX13" fmla="*/ 68939 w 281663"/>
                    <a:gd name="connsiteY13" fmla="*/ 109514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663" h="293087">
                      <a:moveTo>
                        <a:pt x="146150" y="0"/>
                      </a:moveTo>
                      <a:cubicBezTo>
                        <a:pt x="65393" y="0"/>
                        <a:pt x="0" y="58696"/>
                        <a:pt x="0" y="146544"/>
                      </a:cubicBezTo>
                      <a:cubicBezTo>
                        <a:pt x="0" y="234391"/>
                        <a:pt x="65393" y="293087"/>
                        <a:pt x="142604" y="293087"/>
                      </a:cubicBezTo>
                      <a:cubicBezTo>
                        <a:pt x="203664" y="293087"/>
                        <a:pt x="242270" y="270239"/>
                        <a:pt x="270239" y="222573"/>
                      </a:cubicBezTo>
                      <a:lnTo>
                        <a:pt x="214301" y="194604"/>
                      </a:lnTo>
                      <a:cubicBezTo>
                        <a:pt x="196967" y="216270"/>
                        <a:pt x="181210" y="232815"/>
                        <a:pt x="143786" y="232815"/>
                      </a:cubicBezTo>
                      <a:cubicBezTo>
                        <a:pt x="102423" y="232815"/>
                        <a:pt x="72090" y="206028"/>
                        <a:pt x="67757" y="163483"/>
                      </a:cubicBezTo>
                      <a:lnTo>
                        <a:pt x="281663" y="163483"/>
                      </a:lnTo>
                      <a:lnTo>
                        <a:pt x="281663" y="138665"/>
                      </a:lnTo>
                      <a:cubicBezTo>
                        <a:pt x="281663" y="57514"/>
                        <a:pt x="225725" y="0"/>
                        <a:pt x="146150" y="0"/>
                      </a:cubicBezTo>
                      <a:moveTo>
                        <a:pt x="68939" y="109514"/>
                      </a:moveTo>
                      <a:cubicBezTo>
                        <a:pt x="79181" y="77999"/>
                        <a:pt x="107150" y="53575"/>
                        <a:pt x="143786" y="53575"/>
                      </a:cubicBezTo>
                      <a:cubicBezTo>
                        <a:pt x="182786" y="53575"/>
                        <a:pt x="209179" y="74848"/>
                        <a:pt x="215876" y="109514"/>
                      </a:cubicBezTo>
                      <a:lnTo>
                        <a:pt x="68939" y="109514"/>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5" name="Полилиния: фигура 15">
                  <a:extLst>
                    <a:ext uri="{FF2B5EF4-FFF2-40B4-BE49-F238E27FC236}">
                      <a16:creationId xmlns:a16="http://schemas.microsoft.com/office/drawing/2014/main" id="{A3FF55CD-A5DF-4ADE-9F86-D1D04733407B}"/>
                    </a:ext>
                  </a:extLst>
                </p:cNvPr>
                <p:cNvSpPr/>
                <p:nvPr/>
              </p:nvSpPr>
              <p:spPr>
                <a:xfrm>
                  <a:off x="2995980" y="878156"/>
                  <a:ext cx="281663" cy="293087"/>
                </a:xfrm>
                <a:custGeom>
                  <a:avLst/>
                  <a:gdLst>
                    <a:gd name="connsiteX0" fmla="*/ 146150 w 281663"/>
                    <a:gd name="connsiteY0" fmla="*/ 0 h 293087"/>
                    <a:gd name="connsiteX1" fmla="*/ 0 w 281663"/>
                    <a:gd name="connsiteY1" fmla="*/ 146544 h 293087"/>
                    <a:gd name="connsiteX2" fmla="*/ 142604 w 281663"/>
                    <a:gd name="connsiteY2" fmla="*/ 293087 h 293087"/>
                    <a:gd name="connsiteX3" fmla="*/ 270239 w 281663"/>
                    <a:gd name="connsiteY3" fmla="*/ 222573 h 293087"/>
                    <a:gd name="connsiteX4" fmla="*/ 214301 w 281663"/>
                    <a:gd name="connsiteY4" fmla="*/ 194604 h 293087"/>
                    <a:gd name="connsiteX5" fmla="*/ 143786 w 281663"/>
                    <a:gd name="connsiteY5" fmla="*/ 232815 h 293087"/>
                    <a:gd name="connsiteX6" fmla="*/ 67757 w 281663"/>
                    <a:gd name="connsiteY6" fmla="*/ 163483 h 293087"/>
                    <a:gd name="connsiteX7" fmla="*/ 281663 w 281663"/>
                    <a:gd name="connsiteY7" fmla="*/ 163483 h 293087"/>
                    <a:gd name="connsiteX8" fmla="*/ 281663 w 281663"/>
                    <a:gd name="connsiteY8" fmla="*/ 138665 h 293087"/>
                    <a:gd name="connsiteX9" fmla="*/ 146150 w 281663"/>
                    <a:gd name="connsiteY9" fmla="*/ 0 h 293087"/>
                    <a:gd name="connsiteX10" fmla="*/ 68939 w 281663"/>
                    <a:gd name="connsiteY10" fmla="*/ 109514 h 293087"/>
                    <a:gd name="connsiteX11" fmla="*/ 143786 w 281663"/>
                    <a:gd name="connsiteY11" fmla="*/ 53575 h 293087"/>
                    <a:gd name="connsiteX12" fmla="*/ 215876 w 281663"/>
                    <a:gd name="connsiteY12" fmla="*/ 109514 h 293087"/>
                    <a:gd name="connsiteX13" fmla="*/ 68939 w 281663"/>
                    <a:gd name="connsiteY13" fmla="*/ 109514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663" h="293087">
                      <a:moveTo>
                        <a:pt x="146150" y="0"/>
                      </a:moveTo>
                      <a:cubicBezTo>
                        <a:pt x="65393" y="0"/>
                        <a:pt x="0" y="58696"/>
                        <a:pt x="0" y="146544"/>
                      </a:cubicBezTo>
                      <a:cubicBezTo>
                        <a:pt x="0" y="234391"/>
                        <a:pt x="65393" y="293087"/>
                        <a:pt x="142604" y="293087"/>
                      </a:cubicBezTo>
                      <a:cubicBezTo>
                        <a:pt x="203664" y="293087"/>
                        <a:pt x="242270" y="270239"/>
                        <a:pt x="270239" y="222573"/>
                      </a:cubicBezTo>
                      <a:lnTo>
                        <a:pt x="214301" y="194604"/>
                      </a:lnTo>
                      <a:cubicBezTo>
                        <a:pt x="196967" y="216270"/>
                        <a:pt x="181210" y="232815"/>
                        <a:pt x="143786" y="232815"/>
                      </a:cubicBezTo>
                      <a:cubicBezTo>
                        <a:pt x="102423" y="232815"/>
                        <a:pt x="72090" y="206028"/>
                        <a:pt x="67757" y="163483"/>
                      </a:cubicBezTo>
                      <a:lnTo>
                        <a:pt x="281663" y="163483"/>
                      </a:lnTo>
                      <a:lnTo>
                        <a:pt x="281663" y="138665"/>
                      </a:lnTo>
                      <a:cubicBezTo>
                        <a:pt x="281663" y="57514"/>
                        <a:pt x="225725" y="0"/>
                        <a:pt x="146150" y="0"/>
                      </a:cubicBezTo>
                      <a:moveTo>
                        <a:pt x="68939" y="109514"/>
                      </a:moveTo>
                      <a:cubicBezTo>
                        <a:pt x="79181" y="77999"/>
                        <a:pt x="107150" y="53575"/>
                        <a:pt x="143786" y="53575"/>
                      </a:cubicBezTo>
                      <a:cubicBezTo>
                        <a:pt x="182786" y="53575"/>
                        <a:pt x="209179" y="74848"/>
                        <a:pt x="215876" y="109514"/>
                      </a:cubicBezTo>
                      <a:lnTo>
                        <a:pt x="68939" y="109514"/>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6" name="Полилиния: фигура 16">
                  <a:extLst>
                    <a:ext uri="{FF2B5EF4-FFF2-40B4-BE49-F238E27FC236}">
                      <a16:creationId xmlns:a16="http://schemas.microsoft.com/office/drawing/2014/main" id="{F4769636-C7CE-4E36-9E50-C9B4D214F19C}"/>
                    </a:ext>
                  </a:extLst>
                </p:cNvPr>
                <p:cNvSpPr/>
                <p:nvPr/>
              </p:nvSpPr>
              <p:spPr>
                <a:xfrm>
                  <a:off x="2132869" y="886035"/>
                  <a:ext cx="236360" cy="277329"/>
                </a:xfrm>
                <a:custGeom>
                  <a:avLst/>
                  <a:gdLst>
                    <a:gd name="connsiteX0" fmla="*/ 0 w 236360"/>
                    <a:gd name="connsiteY0" fmla="*/ 61454 h 277329"/>
                    <a:gd name="connsiteX1" fmla="*/ 82726 w 236360"/>
                    <a:gd name="connsiteY1" fmla="*/ 61454 h 277329"/>
                    <a:gd name="connsiteX2" fmla="*/ 82726 w 236360"/>
                    <a:gd name="connsiteY2" fmla="*/ 277330 h 277329"/>
                    <a:gd name="connsiteX3" fmla="*/ 153241 w 236360"/>
                    <a:gd name="connsiteY3" fmla="*/ 277330 h 277329"/>
                    <a:gd name="connsiteX4" fmla="*/ 153241 w 236360"/>
                    <a:gd name="connsiteY4" fmla="*/ 61454 h 277329"/>
                    <a:gd name="connsiteX5" fmla="*/ 236361 w 236360"/>
                    <a:gd name="connsiteY5" fmla="*/ 61454 h 277329"/>
                    <a:gd name="connsiteX6" fmla="*/ 236361 w 236360"/>
                    <a:gd name="connsiteY6" fmla="*/ 0 h 277329"/>
                    <a:gd name="connsiteX7" fmla="*/ 0 w 236360"/>
                    <a:gd name="connsiteY7" fmla="*/ 0 h 2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360" h="277329">
                      <a:moveTo>
                        <a:pt x="0" y="61454"/>
                      </a:moveTo>
                      <a:lnTo>
                        <a:pt x="82726" y="61454"/>
                      </a:lnTo>
                      <a:lnTo>
                        <a:pt x="82726" y="277330"/>
                      </a:lnTo>
                      <a:lnTo>
                        <a:pt x="153241" y="277330"/>
                      </a:lnTo>
                      <a:lnTo>
                        <a:pt x="153241" y="61454"/>
                      </a:lnTo>
                      <a:lnTo>
                        <a:pt x="236361" y="61454"/>
                      </a:lnTo>
                      <a:lnTo>
                        <a:pt x="236361" y="0"/>
                      </a:lnTo>
                      <a:lnTo>
                        <a:pt x="0"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7" name="Полилиния: фигура 17">
                  <a:extLst>
                    <a:ext uri="{FF2B5EF4-FFF2-40B4-BE49-F238E27FC236}">
                      <a16:creationId xmlns:a16="http://schemas.microsoft.com/office/drawing/2014/main" id="{06EE2133-EBB4-4A17-A7D0-0A21B968C21C}"/>
                    </a:ext>
                  </a:extLst>
                </p:cNvPr>
                <p:cNvSpPr/>
                <p:nvPr/>
              </p:nvSpPr>
              <p:spPr>
                <a:xfrm>
                  <a:off x="3566004" y="878156"/>
                  <a:ext cx="303329" cy="293087"/>
                </a:xfrm>
                <a:custGeom>
                  <a:avLst/>
                  <a:gdLst>
                    <a:gd name="connsiteX0" fmla="*/ 151665 w 303329"/>
                    <a:gd name="connsiteY0" fmla="*/ 0 h 293087"/>
                    <a:gd name="connsiteX1" fmla="*/ 0 w 303329"/>
                    <a:gd name="connsiteY1" fmla="*/ 146544 h 293087"/>
                    <a:gd name="connsiteX2" fmla="*/ 151665 w 303329"/>
                    <a:gd name="connsiteY2" fmla="*/ 293087 h 293087"/>
                    <a:gd name="connsiteX3" fmla="*/ 303330 w 303329"/>
                    <a:gd name="connsiteY3" fmla="*/ 146544 h 293087"/>
                    <a:gd name="connsiteX4" fmla="*/ 151665 w 303329"/>
                    <a:gd name="connsiteY4" fmla="*/ 0 h 293087"/>
                    <a:gd name="connsiteX5" fmla="*/ 151665 w 303329"/>
                    <a:gd name="connsiteY5" fmla="*/ 227300 h 293087"/>
                    <a:gd name="connsiteX6" fmla="*/ 71696 w 303329"/>
                    <a:gd name="connsiteY6" fmla="*/ 146544 h 293087"/>
                    <a:gd name="connsiteX7" fmla="*/ 151665 w 303329"/>
                    <a:gd name="connsiteY7" fmla="*/ 65787 h 293087"/>
                    <a:gd name="connsiteX8" fmla="*/ 231634 w 303329"/>
                    <a:gd name="connsiteY8" fmla="*/ 146544 h 293087"/>
                    <a:gd name="connsiteX9" fmla="*/ 151665 w 303329"/>
                    <a:gd name="connsiteY9" fmla="*/ 227300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329" h="293087">
                      <a:moveTo>
                        <a:pt x="151665" y="0"/>
                      </a:moveTo>
                      <a:cubicBezTo>
                        <a:pt x="75636" y="0"/>
                        <a:pt x="0" y="49242"/>
                        <a:pt x="0" y="146544"/>
                      </a:cubicBezTo>
                      <a:cubicBezTo>
                        <a:pt x="0" y="243845"/>
                        <a:pt x="75636" y="293087"/>
                        <a:pt x="151665" y="293087"/>
                      </a:cubicBezTo>
                      <a:cubicBezTo>
                        <a:pt x="227694" y="293087"/>
                        <a:pt x="303330" y="243845"/>
                        <a:pt x="303330" y="146544"/>
                      </a:cubicBezTo>
                      <a:cubicBezTo>
                        <a:pt x="303330" y="49242"/>
                        <a:pt x="227694" y="0"/>
                        <a:pt x="151665" y="0"/>
                      </a:cubicBezTo>
                      <a:moveTo>
                        <a:pt x="151665" y="227300"/>
                      </a:moveTo>
                      <a:cubicBezTo>
                        <a:pt x="110302" y="227300"/>
                        <a:pt x="71696" y="197755"/>
                        <a:pt x="71696" y="146544"/>
                      </a:cubicBezTo>
                      <a:cubicBezTo>
                        <a:pt x="71696" y="95332"/>
                        <a:pt x="110302" y="65787"/>
                        <a:pt x="151665" y="65787"/>
                      </a:cubicBezTo>
                      <a:cubicBezTo>
                        <a:pt x="193028" y="65787"/>
                        <a:pt x="231634" y="95332"/>
                        <a:pt x="231634" y="146544"/>
                      </a:cubicBezTo>
                      <a:cubicBezTo>
                        <a:pt x="231634" y="197755"/>
                        <a:pt x="193028" y="227300"/>
                        <a:pt x="151665" y="227300"/>
                      </a:cubicBezTo>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58" name="Полилиния: фигура 18">
                  <a:extLst>
                    <a:ext uri="{FF2B5EF4-FFF2-40B4-BE49-F238E27FC236}">
                      <a16:creationId xmlns:a16="http://schemas.microsoft.com/office/drawing/2014/main" id="{0D95DB24-E119-4C21-828E-C4EE257A65C3}"/>
                    </a:ext>
                  </a:extLst>
                </p:cNvPr>
                <p:cNvSpPr/>
                <p:nvPr/>
              </p:nvSpPr>
              <p:spPr>
                <a:xfrm>
                  <a:off x="3904788" y="885641"/>
                  <a:ext cx="337207" cy="277329"/>
                </a:xfrm>
                <a:custGeom>
                  <a:avLst/>
                  <a:gdLst>
                    <a:gd name="connsiteX0" fmla="*/ 245027 w 337207"/>
                    <a:gd name="connsiteY0" fmla="*/ 0 h 277329"/>
                    <a:gd name="connsiteX1" fmla="*/ 168604 w 337207"/>
                    <a:gd name="connsiteY1" fmla="*/ 194604 h 277329"/>
                    <a:gd name="connsiteX2" fmla="*/ 92181 w 337207"/>
                    <a:gd name="connsiteY2" fmla="*/ 0 h 277329"/>
                    <a:gd name="connsiteX3" fmla="*/ 0 w 337207"/>
                    <a:gd name="connsiteY3" fmla="*/ 0 h 277329"/>
                    <a:gd name="connsiteX4" fmla="*/ 0 w 337207"/>
                    <a:gd name="connsiteY4" fmla="*/ 277330 h 277329"/>
                    <a:gd name="connsiteX5" fmla="*/ 66969 w 337207"/>
                    <a:gd name="connsiteY5" fmla="*/ 277330 h 277329"/>
                    <a:gd name="connsiteX6" fmla="*/ 66969 w 337207"/>
                    <a:gd name="connsiteY6" fmla="*/ 102029 h 277329"/>
                    <a:gd name="connsiteX7" fmla="*/ 141029 w 337207"/>
                    <a:gd name="connsiteY7" fmla="*/ 277330 h 277329"/>
                    <a:gd name="connsiteX8" fmla="*/ 195786 w 337207"/>
                    <a:gd name="connsiteY8" fmla="*/ 277330 h 277329"/>
                    <a:gd name="connsiteX9" fmla="*/ 270239 w 337207"/>
                    <a:gd name="connsiteY9" fmla="*/ 102029 h 277329"/>
                    <a:gd name="connsiteX10" fmla="*/ 270239 w 337207"/>
                    <a:gd name="connsiteY10" fmla="*/ 277330 h 277329"/>
                    <a:gd name="connsiteX11" fmla="*/ 337208 w 337207"/>
                    <a:gd name="connsiteY11" fmla="*/ 277330 h 277329"/>
                    <a:gd name="connsiteX12" fmla="*/ 337208 w 337207"/>
                    <a:gd name="connsiteY12" fmla="*/ 0 h 2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07" h="277329">
                      <a:moveTo>
                        <a:pt x="245027" y="0"/>
                      </a:moveTo>
                      <a:lnTo>
                        <a:pt x="168604" y="194604"/>
                      </a:lnTo>
                      <a:lnTo>
                        <a:pt x="92181" y="0"/>
                      </a:lnTo>
                      <a:lnTo>
                        <a:pt x="0" y="0"/>
                      </a:lnTo>
                      <a:lnTo>
                        <a:pt x="0" y="277330"/>
                      </a:lnTo>
                      <a:lnTo>
                        <a:pt x="66969" y="277330"/>
                      </a:lnTo>
                      <a:lnTo>
                        <a:pt x="66969" y="102029"/>
                      </a:lnTo>
                      <a:lnTo>
                        <a:pt x="141029" y="277330"/>
                      </a:lnTo>
                      <a:lnTo>
                        <a:pt x="195786" y="277330"/>
                      </a:lnTo>
                      <a:lnTo>
                        <a:pt x="270239" y="102029"/>
                      </a:lnTo>
                      <a:lnTo>
                        <a:pt x="270239" y="277330"/>
                      </a:lnTo>
                      <a:lnTo>
                        <a:pt x="337208" y="277330"/>
                      </a:lnTo>
                      <a:lnTo>
                        <a:pt x="337208"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grpSp>
          <p:grpSp>
            <p:nvGrpSpPr>
              <p:cNvPr id="26" name="Рисунок 7">
                <a:extLst>
                  <a:ext uri="{FF2B5EF4-FFF2-40B4-BE49-F238E27FC236}">
                    <a16:creationId xmlns:a16="http://schemas.microsoft.com/office/drawing/2014/main" id="{7FAA9A46-7E35-468D-9B9F-B52887F5FC4B}"/>
                  </a:ext>
                </a:extLst>
              </p:cNvPr>
              <p:cNvGrpSpPr/>
              <p:nvPr/>
            </p:nvGrpSpPr>
            <p:grpSpPr>
              <a:xfrm>
                <a:off x="1159851" y="1248060"/>
                <a:ext cx="3082144" cy="187118"/>
                <a:chOff x="1159851" y="1248060"/>
                <a:chExt cx="3082144" cy="187118"/>
              </a:xfrm>
              <a:solidFill>
                <a:srgbClr val="101828"/>
              </a:solidFill>
            </p:grpSpPr>
            <p:sp>
              <p:nvSpPr>
                <p:cNvPr id="27" name="Полилиния: фигура 20">
                  <a:extLst>
                    <a:ext uri="{FF2B5EF4-FFF2-40B4-BE49-F238E27FC236}">
                      <a16:creationId xmlns:a16="http://schemas.microsoft.com/office/drawing/2014/main" id="{450A0B20-7276-40EE-8E4F-281BE10C5E5D}"/>
                    </a:ext>
                  </a:extLst>
                </p:cNvPr>
                <p:cNvSpPr/>
                <p:nvPr/>
              </p:nvSpPr>
              <p:spPr>
                <a:xfrm>
                  <a:off x="1159851" y="1248060"/>
                  <a:ext cx="141028" cy="183179"/>
                </a:xfrm>
                <a:custGeom>
                  <a:avLst/>
                  <a:gdLst>
                    <a:gd name="connsiteX0" fmla="*/ 56333 w 141028"/>
                    <a:gd name="connsiteY0" fmla="*/ 26000 h 183179"/>
                    <a:gd name="connsiteX1" fmla="*/ 0 w 141028"/>
                    <a:gd name="connsiteY1" fmla="*/ 26000 h 183179"/>
                    <a:gd name="connsiteX2" fmla="*/ 0 w 141028"/>
                    <a:gd name="connsiteY2" fmla="*/ 0 h 183179"/>
                    <a:gd name="connsiteX3" fmla="*/ 141029 w 141028"/>
                    <a:gd name="connsiteY3" fmla="*/ 0 h 183179"/>
                    <a:gd name="connsiteX4" fmla="*/ 141029 w 141028"/>
                    <a:gd name="connsiteY4" fmla="*/ 26000 h 183179"/>
                    <a:gd name="connsiteX5" fmla="*/ 84302 w 141028"/>
                    <a:gd name="connsiteY5" fmla="*/ 26000 h 183179"/>
                    <a:gd name="connsiteX6" fmla="*/ 84302 w 141028"/>
                    <a:gd name="connsiteY6" fmla="*/ 183180 h 183179"/>
                    <a:gd name="connsiteX7" fmla="*/ 55939 w 141028"/>
                    <a:gd name="connsiteY7" fmla="*/ 183180 h 183179"/>
                    <a:gd name="connsiteX8" fmla="*/ 55939 w 141028"/>
                    <a:gd name="connsiteY8" fmla="*/ 26000 h 18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028" h="183179">
                      <a:moveTo>
                        <a:pt x="56333" y="26000"/>
                      </a:moveTo>
                      <a:lnTo>
                        <a:pt x="0" y="26000"/>
                      </a:lnTo>
                      <a:lnTo>
                        <a:pt x="0" y="0"/>
                      </a:lnTo>
                      <a:lnTo>
                        <a:pt x="141029" y="0"/>
                      </a:lnTo>
                      <a:lnTo>
                        <a:pt x="141029" y="26000"/>
                      </a:lnTo>
                      <a:lnTo>
                        <a:pt x="84302" y="26000"/>
                      </a:lnTo>
                      <a:lnTo>
                        <a:pt x="84302" y="183180"/>
                      </a:lnTo>
                      <a:lnTo>
                        <a:pt x="55939" y="183180"/>
                      </a:lnTo>
                      <a:lnTo>
                        <a:pt x="55939" y="2600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28" name="Полилиния: фигура 21">
                  <a:extLst>
                    <a:ext uri="{FF2B5EF4-FFF2-40B4-BE49-F238E27FC236}">
                      <a16:creationId xmlns:a16="http://schemas.microsoft.com/office/drawing/2014/main" id="{8FE7C218-DB20-4449-A5D6-288A6B4A611A}"/>
                    </a:ext>
                  </a:extLst>
                </p:cNvPr>
                <p:cNvSpPr/>
                <p:nvPr/>
              </p:nvSpPr>
              <p:spPr>
                <a:xfrm>
                  <a:off x="1278031" y="1298090"/>
                  <a:ext cx="129604" cy="137089"/>
                </a:xfrm>
                <a:custGeom>
                  <a:avLst/>
                  <a:gdLst>
                    <a:gd name="connsiteX0" fmla="*/ 66181 w 129604"/>
                    <a:gd name="connsiteY0" fmla="*/ 113847 h 137089"/>
                    <a:gd name="connsiteX1" fmla="*/ 103211 w 129604"/>
                    <a:gd name="connsiteY1" fmla="*/ 93362 h 137089"/>
                    <a:gd name="connsiteX2" fmla="*/ 124483 w 129604"/>
                    <a:gd name="connsiteY2" fmla="*/ 104787 h 137089"/>
                    <a:gd name="connsiteX3" fmla="*/ 65787 w 129604"/>
                    <a:gd name="connsiteY3" fmla="*/ 137089 h 137089"/>
                    <a:gd name="connsiteX4" fmla="*/ 0 w 129604"/>
                    <a:gd name="connsiteY4" fmla="*/ 68545 h 137089"/>
                    <a:gd name="connsiteX5" fmla="*/ 66969 w 129604"/>
                    <a:gd name="connsiteY5" fmla="*/ 0 h 137089"/>
                    <a:gd name="connsiteX6" fmla="*/ 129605 w 129604"/>
                    <a:gd name="connsiteY6" fmla="*/ 64999 h 137089"/>
                    <a:gd name="connsiteX7" fmla="*/ 129605 w 129604"/>
                    <a:gd name="connsiteY7" fmla="*/ 74454 h 137089"/>
                    <a:gd name="connsiteX8" fmla="*/ 26000 w 129604"/>
                    <a:gd name="connsiteY8" fmla="*/ 74454 h 137089"/>
                    <a:gd name="connsiteX9" fmla="*/ 66181 w 129604"/>
                    <a:gd name="connsiteY9" fmla="*/ 113847 h 137089"/>
                    <a:gd name="connsiteX10" fmla="*/ 26788 w 129604"/>
                    <a:gd name="connsiteY10" fmla="*/ 53181 h 137089"/>
                    <a:gd name="connsiteX11" fmla="*/ 103999 w 129604"/>
                    <a:gd name="connsiteY11" fmla="*/ 53181 h 137089"/>
                    <a:gd name="connsiteX12" fmla="*/ 66181 w 129604"/>
                    <a:gd name="connsiteY12" fmla="*/ 21272 h 137089"/>
                    <a:gd name="connsiteX13" fmla="*/ 26788 w 129604"/>
                    <a:gd name="connsiteY13" fmla="*/ 53181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604" h="137089">
                      <a:moveTo>
                        <a:pt x="66181" y="113847"/>
                      </a:moveTo>
                      <a:cubicBezTo>
                        <a:pt x="86272" y="113847"/>
                        <a:pt x="94544" y="104787"/>
                        <a:pt x="103211" y="93362"/>
                      </a:cubicBezTo>
                      <a:lnTo>
                        <a:pt x="124483" y="104787"/>
                      </a:lnTo>
                      <a:cubicBezTo>
                        <a:pt x="112271" y="125271"/>
                        <a:pt x="94544" y="137089"/>
                        <a:pt x="65787" y="137089"/>
                      </a:cubicBezTo>
                      <a:cubicBezTo>
                        <a:pt x="29939" y="137089"/>
                        <a:pt x="0" y="109514"/>
                        <a:pt x="0" y="68545"/>
                      </a:cubicBezTo>
                      <a:cubicBezTo>
                        <a:pt x="0" y="27969"/>
                        <a:pt x="29939" y="0"/>
                        <a:pt x="66969" y="0"/>
                      </a:cubicBezTo>
                      <a:cubicBezTo>
                        <a:pt x="104787" y="0"/>
                        <a:pt x="129605" y="26787"/>
                        <a:pt x="129605" y="64999"/>
                      </a:cubicBezTo>
                      <a:lnTo>
                        <a:pt x="129605" y="74454"/>
                      </a:lnTo>
                      <a:lnTo>
                        <a:pt x="26000" y="74454"/>
                      </a:lnTo>
                      <a:cubicBezTo>
                        <a:pt x="27969" y="97302"/>
                        <a:pt x="43727" y="113847"/>
                        <a:pt x="66181" y="113847"/>
                      </a:cubicBezTo>
                      <a:close/>
                      <a:moveTo>
                        <a:pt x="26788" y="53181"/>
                      </a:moveTo>
                      <a:lnTo>
                        <a:pt x="103999" y="53181"/>
                      </a:lnTo>
                      <a:cubicBezTo>
                        <a:pt x="102029" y="32697"/>
                        <a:pt x="86272" y="21272"/>
                        <a:pt x="66181" y="21272"/>
                      </a:cubicBezTo>
                      <a:cubicBezTo>
                        <a:pt x="46090" y="21272"/>
                        <a:pt x="31121" y="35060"/>
                        <a:pt x="26788" y="53181"/>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29" name="Полилиния: фигура 22">
                  <a:extLst>
                    <a:ext uri="{FF2B5EF4-FFF2-40B4-BE49-F238E27FC236}">
                      <a16:creationId xmlns:a16="http://schemas.microsoft.com/office/drawing/2014/main" id="{98F00DD7-2BE3-44F0-B882-0EF805F85A17}"/>
                    </a:ext>
                  </a:extLst>
                </p:cNvPr>
                <p:cNvSpPr/>
                <p:nvPr/>
              </p:nvSpPr>
              <p:spPr>
                <a:xfrm>
                  <a:off x="1404090" y="1301635"/>
                  <a:ext cx="123695" cy="129998"/>
                </a:xfrm>
                <a:custGeom>
                  <a:avLst/>
                  <a:gdLst>
                    <a:gd name="connsiteX0" fmla="*/ 87060 w 123695"/>
                    <a:gd name="connsiteY0" fmla="*/ 0 h 129998"/>
                    <a:gd name="connsiteX1" fmla="*/ 117787 w 123695"/>
                    <a:gd name="connsiteY1" fmla="*/ 0 h 129998"/>
                    <a:gd name="connsiteX2" fmla="*/ 77999 w 123695"/>
                    <a:gd name="connsiteY2" fmla="*/ 60272 h 129998"/>
                    <a:gd name="connsiteX3" fmla="*/ 123696 w 123695"/>
                    <a:gd name="connsiteY3" fmla="*/ 129998 h 129998"/>
                    <a:gd name="connsiteX4" fmla="*/ 92575 w 123695"/>
                    <a:gd name="connsiteY4" fmla="*/ 129998 h 129998"/>
                    <a:gd name="connsiteX5" fmla="*/ 62242 w 123695"/>
                    <a:gd name="connsiteY5" fmla="*/ 81938 h 129998"/>
                    <a:gd name="connsiteX6" fmla="*/ 31515 w 123695"/>
                    <a:gd name="connsiteY6" fmla="*/ 129998 h 129998"/>
                    <a:gd name="connsiteX7" fmla="*/ 0 w 123695"/>
                    <a:gd name="connsiteY7" fmla="*/ 129998 h 129998"/>
                    <a:gd name="connsiteX8" fmla="*/ 47272 w 123695"/>
                    <a:gd name="connsiteY8" fmla="*/ 61060 h 129998"/>
                    <a:gd name="connsiteX9" fmla="*/ 6303 w 123695"/>
                    <a:gd name="connsiteY9" fmla="*/ 0 h 129998"/>
                    <a:gd name="connsiteX10" fmla="*/ 37030 w 123695"/>
                    <a:gd name="connsiteY10" fmla="*/ 0 h 129998"/>
                    <a:gd name="connsiteX11" fmla="*/ 61848 w 123695"/>
                    <a:gd name="connsiteY11" fmla="*/ 39393 h 129998"/>
                    <a:gd name="connsiteX12" fmla="*/ 87060 w 123695"/>
                    <a:gd name="connsiteY12"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695" h="129998">
                      <a:moveTo>
                        <a:pt x="87060" y="0"/>
                      </a:moveTo>
                      <a:lnTo>
                        <a:pt x="117787" y="0"/>
                      </a:lnTo>
                      <a:lnTo>
                        <a:pt x="77999" y="60272"/>
                      </a:lnTo>
                      <a:lnTo>
                        <a:pt x="123696" y="129998"/>
                      </a:lnTo>
                      <a:lnTo>
                        <a:pt x="92575" y="129998"/>
                      </a:lnTo>
                      <a:lnTo>
                        <a:pt x="62242" y="81938"/>
                      </a:lnTo>
                      <a:lnTo>
                        <a:pt x="31515" y="129998"/>
                      </a:lnTo>
                      <a:lnTo>
                        <a:pt x="0" y="129998"/>
                      </a:lnTo>
                      <a:lnTo>
                        <a:pt x="47272" y="61060"/>
                      </a:lnTo>
                      <a:lnTo>
                        <a:pt x="6303" y="0"/>
                      </a:lnTo>
                      <a:lnTo>
                        <a:pt x="37030" y="0"/>
                      </a:lnTo>
                      <a:lnTo>
                        <a:pt x="61848" y="39393"/>
                      </a:lnTo>
                      <a:lnTo>
                        <a:pt x="87060"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0" name="Полилиния: фигура 23">
                  <a:extLst>
                    <a:ext uri="{FF2B5EF4-FFF2-40B4-BE49-F238E27FC236}">
                      <a16:creationId xmlns:a16="http://schemas.microsoft.com/office/drawing/2014/main" id="{30FCF808-5123-4977-9A8D-6EAF71FA6D3E}"/>
                    </a:ext>
                  </a:extLst>
                </p:cNvPr>
                <p:cNvSpPr/>
                <p:nvPr/>
              </p:nvSpPr>
              <p:spPr>
                <a:xfrm>
                  <a:off x="1536846" y="1301635"/>
                  <a:ext cx="114241" cy="129998"/>
                </a:xfrm>
                <a:custGeom>
                  <a:avLst/>
                  <a:gdLst>
                    <a:gd name="connsiteX0" fmla="*/ 0 w 114241"/>
                    <a:gd name="connsiteY0" fmla="*/ 0 h 129998"/>
                    <a:gd name="connsiteX1" fmla="*/ 26788 w 114241"/>
                    <a:gd name="connsiteY1" fmla="*/ 0 h 129998"/>
                    <a:gd name="connsiteX2" fmla="*/ 26788 w 114241"/>
                    <a:gd name="connsiteY2" fmla="*/ 50424 h 129998"/>
                    <a:gd name="connsiteX3" fmla="*/ 87454 w 114241"/>
                    <a:gd name="connsiteY3" fmla="*/ 50424 h 129998"/>
                    <a:gd name="connsiteX4" fmla="*/ 87454 w 114241"/>
                    <a:gd name="connsiteY4" fmla="*/ 0 h 129998"/>
                    <a:gd name="connsiteX5" fmla="*/ 114241 w 114241"/>
                    <a:gd name="connsiteY5" fmla="*/ 0 h 129998"/>
                    <a:gd name="connsiteX6" fmla="*/ 114241 w 114241"/>
                    <a:gd name="connsiteY6" fmla="*/ 129998 h 129998"/>
                    <a:gd name="connsiteX7" fmla="*/ 87454 w 114241"/>
                    <a:gd name="connsiteY7" fmla="*/ 129998 h 129998"/>
                    <a:gd name="connsiteX8" fmla="*/ 87454 w 114241"/>
                    <a:gd name="connsiteY8" fmla="*/ 74060 h 129998"/>
                    <a:gd name="connsiteX9" fmla="*/ 26788 w 114241"/>
                    <a:gd name="connsiteY9" fmla="*/ 74060 h 129998"/>
                    <a:gd name="connsiteX10" fmla="*/ 26788 w 114241"/>
                    <a:gd name="connsiteY10" fmla="*/ 129998 h 129998"/>
                    <a:gd name="connsiteX11" fmla="*/ 0 w 114241"/>
                    <a:gd name="connsiteY11" fmla="*/ 129998 h 129998"/>
                    <a:gd name="connsiteX12" fmla="*/ 0 w 114241"/>
                    <a:gd name="connsiteY12"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241" h="129998">
                      <a:moveTo>
                        <a:pt x="0" y="0"/>
                      </a:moveTo>
                      <a:lnTo>
                        <a:pt x="26788" y="0"/>
                      </a:lnTo>
                      <a:lnTo>
                        <a:pt x="26788" y="50424"/>
                      </a:lnTo>
                      <a:lnTo>
                        <a:pt x="87454" y="50424"/>
                      </a:lnTo>
                      <a:lnTo>
                        <a:pt x="87454" y="0"/>
                      </a:lnTo>
                      <a:lnTo>
                        <a:pt x="114241" y="0"/>
                      </a:lnTo>
                      <a:lnTo>
                        <a:pt x="114241" y="129998"/>
                      </a:lnTo>
                      <a:lnTo>
                        <a:pt x="87454" y="129998"/>
                      </a:lnTo>
                      <a:lnTo>
                        <a:pt x="87454" y="74060"/>
                      </a:lnTo>
                      <a:lnTo>
                        <a:pt x="26788" y="74060"/>
                      </a:lnTo>
                      <a:lnTo>
                        <a:pt x="26788" y="129998"/>
                      </a:lnTo>
                      <a:lnTo>
                        <a:pt x="0" y="129998"/>
                      </a:lnTo>
                      <a:lnTo>
                        <a:pt x="0"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1" name="Полилиния: фигура 24">
                  <a:extLst>
                    <a:ext uri="{FF2B5EF4-FFF2-40B4-BE49-F238E27FC236}">
                      <a16:creationId xmlns:a16="http://schemas.microsoft.com/office/drawing/2014/main" id="{D3A0C82B-DBDF-4F99-BDFF-1570E73E1A6B}"/>
                    </a:ext>
                  </a:extLst>
                </p:cNvPr>
                <p:cNvSpPr/>
                <p:nvPr/>
              </p:nvSpPr>
              <p:spPr>
                <a:xfrm>
                  <a:off x="1669208"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877 w 139058"/>
                    <a:gd name="connsiteY5" fmla="*/ 68545 h 137089"/>
                    <a:gd name="connsiteX6" fmla="*/ 70120 w 139058"/>
                    <a:gd name="connsiteY6" fmla="*/ 24818 h 137089"/>
                    <a:gd name="connsiteX7" fmla="*/ 27969 w 139058"/>
                    <a:gd name="connsiteY7" fmla="*/ 68545 h 137089"/>
                    <a:gd name="connsiteX8" fmla="*/ 70120 w 139058"/>
                    <a:gd name="connsiteY8" fmla="*/ 112271 h 137089"/>
                    <a:gd name="connsiteX9" fmla="*/ 111877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1" y="0"/>
                        <a:pt x="139059" y="23636"/>
                        <a:pt x="139059" y="68545"/>
                      </a:cubicBezTo>
                      <a:cubicBezTo>
                        <a:pt x="139059" y="113059"/>
                        <a:pt x="105181" y="137089"/>
                        <a:pt x="69726" y="137089"/>
                      </a:cubicBezTo>
                      <a:close/>
                      <a:moveTo>
                        <a:pt x="111877" y="68545"/>
                      </a:moveTo>
                      <a:cubicBezTo>
                        <a:pt x="111877" y="41757"/>
                        <a:pt x="92575" y="24818"/>
                        <a:pt x="70120" y="24818"/>
                      </a:cubicBezTo>
                      <a:cubicBezTo>
                        <a:pt x="47272" y="24818"/>
                        <a:pt x="27969" y="41757"/>
                        <a:pt x="27969" y="68545"/>
                      </a:cubicBezTo>
                      <a:cubicBezTo>
                        <a:pt x="27969" y="95332"/>
                        <a:pt x="47272" y="112271"/>
                        <a:pt x="70120" y="112271"/>
                      </a:cubicBezTo>
                      <a:cubicBezTo>
                        <a:pt x="92181" y="112271"/>
                        <a:pt x="111877" y="95332"/>
                        <a:pt x="111877" y="68545"/>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2" name="Полилиния: фигура 25">
                  <a:extLst>
                    <a:ext uri="{FF2B5EF4-FFF2-40B4-BE49-F238E27FC236}">
                      <a16:creationId xmlns:a16="http://schemas.microsoft.com/office/drawing/2014/main" id="{942B0DE5-FF99-4EFE-A6CB-B62CA2849F32}"/>
                    </a:ext>
                  </a:extLst>
                </p:cNvPr>
                <p:cNvSpPr/>
                <p:nvPr/>
              </p:nvSpPr>
              <p:spPr>
                <a:xfrm>
                  <a:off x="1811419" y="1302029"/>
                  <a:ext cx="123695" cy="131968"/>
                </a:xfrm>
                <a:custGeom>
                  <a:avLst/>
                  <a:gdLst>
                    <a:gd name="connsiteX0" fmla="*/ 0 w 123695"/>
                    <a:gd name="connsiteY0" fmla="*/ 129604 h 131968"/>
                    <a:gd name="connsiteX1" fmla="*/ 0 w 123695"/>
                    <a:gd name="connsiteY1" fmla="*/ 105968 h 131968"/>
                    <a:gd name="connsiteX2" fmla="*/ 9060 w 123695"/>
                    <a:gd name="connsiteY2" fmla="*/ 107544 h 131968"/>
                    <a:gd name="connsiteX3" fmla="*/ 22848 w 123695"/>
                    <a:gd name="connsiteY3" fmla="*/ 77211 h 131968"/>
                    <a:gd name="connsiteX4" fmla="*/ 27181 w 123695"/>
                    <a:gd name="connsiteY4" fmla="*/ 0 h 131968"/>
                    <a:gd name="connsiteX5" fmla="*/ 123695 w 123695"/>
                    <a:gd name="connsiteY5" fmla="*/ 0 h 131968"/>
                    <a:gd name="connsiteX6" fmla="*/ 123695 w 123695"/>
                    <a:gd name="connsiteY6" fmla="*/ 129998 h 131968"/>
                    <a:gd name="connsiteX7" fmla="*/ 96908 w 123695"/>
                    <a:gd name="connsiteY7" fmla="*/ 129998 h 131968"/>
                    <a:gd name="connsiteX8" fmla="*/ 96908 w 123695"/>
                    <a:gd name="connsiteY8" fmla="*/ 24424 h 131968"/>
                    <a:gd name="connsiteX9" fmla="*/ 50818 w 123695"/>
                    <a:gd name="connsiteY9" fmla="*/ 24424 h 131968"/>
                    <a:gd name="connsiteX10" fmla="*/ 48060 w 123695"/>
                    <a:gd name="connsiteY10" fmla="*/ 78393 h 131968"/>
                    <a:gd name="connsiteX11" fmla="*/ 11030 w 123695"/>
                    <a:gd name="connsiteY11" fmla="*/ 131968 h 131968"/>
                    <a:gd name="connsiteX12" fmla="*/ 0 w 123695"/>
                    <a:gd name="connsiteY12" fmla="*/ 129604 h 13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695" h="131968">
                      <a:moveTo>
                        <a:pt x="0" y="129604"/>
                      </a:moveTo>
                      <a:lnTo>
                        <a:pt x="0" y="105968"/>
                      </a:lnTo>
                      <a:cubicBezTo>
                        <a:pt x="0" y="105968"/>
                        <a:pt x="3545" y="107544"/>
                        <a:pt x="9060" y="107544"/>
                      </a:cubicBezTo>
                      <a:cubicBezTo>
                        <a:pt x="17333" y="107544"/>
                        <a:pt x="21272" y="102423"/>
                        <a:pt x="22848" y="77211"/>
                      </a:cubicBezTo>
                      <a:lnTo>
                        <a:pt x="27181" y="0"/>
                      </a:lnTo>
                      <a:lnTo>
                        <a:pt x="123695" y="0"/>
                      </a:lnTo>
                      <a:lnTo>
                        <a:pt x="123695" y="129998"/>
                      </a:lnTo>
                      <a:lnTo>
                        <a:pt x="96908" y="129998"/>
                      </a:lnTo>
                      <a:lnTo>
                        <a:pt x="96908" y="24424"/>
                      </a:lnTo>
                      <a:lnTo>
                        <a:pt x="50818" y="24424"/>
                      </a:lnTo>
                      <a:lnTo>
                        <a:pt x="48060" y="78393"/>
                      </a:lnTo>
                      <a:cubicBezTo>
                        <a:pt x="46090" y="115423"/>
                        <a:pt x="36636" y="131968"/>
                        <a:pt x="11030" y="131968"/>
                      </a:cubicBezTo>
                      <a:cubicBezTo>
                        <a:pt x="5515" y="131180"/>
                        <a:pt x="0" y="129604"/>
                        <a:pt x="0" y="129604"/>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3" name="Полилиния: фигура 26">
                  <a:extLst>
                    <a:ext uri="{FF2B5EF4-FFF2-40B4-BE49-F238E27FC236}">
                      <a16:creationId xmlns:a16="http://schemas.microsoft.com/office/drawing/2014/main" id="{B2702B27-E389-4DCF-B97D-78B09A0E164D}"/>
                    </a:ext>
                  </a:extLst>
                </p:cNvPr>
                <p:cNvSpPr/>
                <p:nvPr/>
              </p:nvSpPr>
              <p:spPr>
                <a:xfrm>
                  <a:off x="1953235"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877 w 139058"/>
                    <a:gd name="connsiteY5" fmla="*/ 68545 h 137089"/>
                    <a:gd name="connsiteX6" fmla="*/ 70120 w 139058"/>
                    <a:gd name="connsiteY6" fmla="*/ 24818 h 137089"/>
                    <a:gd name="connsiteX7" fmla="*/ 27969 w 139058"/>
                    <a:gd name="connsiteY7" fmla="*/ 68545 h 137089"/>
                    <a:gd name="connsiteX8" fmla="*/ 70120 w 139058"/>
                    <a:gd name="connsiteY8" fmla="*/ 112271 h 137089"/>
                    <a:gd name="connsiteX9" fmla="*/ 111877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0" y="0"/>
                        <a:pt x="139059" y="23636"/>
                        <a:pt x="139059" y="68545"/>
                      </a:cubicBezTo>
                      <a:cubicBezTo>
                        <a:pt x="139059" y="113059"/>
                        <a:pt x="105180" y="137089"/>
                        <a:pt x="69726" y="137089"/>
                      </a:cubicBezTo>
                      <a:close/>
                      <a:moveTo>
                        <a:pt x="111877" y="68545"/>
                      </a:moveTo>
                      <a:cubicBezTo>
                        <a:pt x="111877" y="41757"/>
                        <a:pt x="92575" y="24818"/>
                        <a:pt x="70120" y="24818"/>
                      </a:cubicBezTo>
                      <a:cubicBezTo>
                        <a:pt x="47272" y="24818"/>
                        <a:pt x="27969" y="41757"/>
                        <a:pt x="27969" y="68545"/>
                      </a:cubicBezTo>
                      <a:cubicBezTo>
                        <a:pt x="27969" y="95332"/>
                        <a:pt x="47272" y="112271"/>
                        <a:pt x="70120" y="112271"/>
                      </a:cubicBezTo>
                      <a:cubicBezTo>
                        <a:pt x="92181" y="112271"/>
                        <a:pt x="111877" y="95332"/>
                        <a:pt x="111877" y="68545"/>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4" name="Полилиния: фигура 27">
                  <a:extLst>
                    <a:ext uri="{FF2B5EF4-FFF2-40B4-BE49-F238E27FC236}">
                      <a16:creationId xmlns:a16="http://schemas.microsoft.com/office/drawing/2014/main" id="{7E937ADB-A4E4-414B-AC15-E47D347B1A53}"/>
                    </a:ext>
                  </a:extLst>
                </p:cNvPr>
                <p:cNvSpPr/>
                <p:nvPr/>
              </p:nvSpPr>
              <p:spPr>
                <a:xfrm>
                  <a:off x="2110415" y="1301635"/>
                  <a:ext cx="84695" cy="129998"/>
                </a:xfrm>
                <a:custGeom>
                  <a:avLst/>
                  <a:gdLst>
                    <a:gd name="connsiteX0" fmla="*/ 0 w 84695"/>
                    <a:gd name="connsiteY0" fmla="*/ 0 h 129998"/>
                    <a:gd name="connsiteX1" fmla="*/ 84696 w 84695"/>
                    <a:gd name="connsiteY1" fmla="*/ 0 h 129998"/>
                    <a:gd name="connsiteX2" fmla="*/ 84696 w 84695"/>
                    <a:gd name="connsiteY2" fmla="*/ 24424 h 129998"/>
                    <a:gd name="connsiteX3" fmla="*/ 27181 w 84695"/>
                    <a:gd name="connsiteY3" fmla="*/ 24424 h 129998"/>
                    <a:gd name="connsiteX4" fmla="*/ 27181 w 84695"/>
                    <a:gd name="connsiteY4" fmla="*/ 129998 h 129998"/>
                    <a:gd name="connsiteX5" fmla="*/ 394 w 84695"/>
                    <a:gd name="connsiteY5" fmla="*/ 129998 h 129998"/>
                    <a:gd name="connsiteX6" fmla="*/ 394 w 84695"/>
                    <a:gd name="connsiteY6"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95" h="129998">
                      <a:moveTo>
                        <a:pt x="0" y="0"/>
                      </a:moveTo>
                      <a:lnTo>
                        <a:pt x="84696" y="0"/>
                      </a:lnTo>
                      <a:lnTo>
                        <a:pt x="84696" y="24424"/>
                      </a:lnTo>
                      <a:lnTo>
                        <a:pt x="27181" y="24424"/>
                      </a:lnTo>
                      <a:lnTo>
                        <a:pt x="27181" y="129998"/>
                      </a:lnTo>
                      <a:lnTo>
                        <a:pt x="394" y="129998"/>
                      </a:lnTo>
                      <a:lnTo>
                        <a:pt x="394"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5" name="Полилиния: фигура 28">
                  <a:extLst>
                    <a:ext uri="{FF2B5EF4-FFF2-40B4-BE49-F238E27FC236}">
                      <a16:creationId xmlns:a16="http://schemas.microsoft.com/office/drawing/2014/main" id="{E1630AE8-F340-41B5-B771-7D3589C1CAEB}"/>
                    </a:ext>
                  </a:extLst>
                </p:cNvPr>
                <p:cNvSpPr/>
                <p:nvPr/>
              </p:nvSpPr>
              <p:spPr>
                <a:xfrm>
                  <a:off x="2212838" y="1301635"/>
                  <a:ext cx="116210" cy="129998"/>
                </a:xfrm>
                <a:custGeom>
                  <a:avLst/>
                  <a:gdLst>
                    <a:gd name="connsiteX0" fmla="*/ 0 w 116210"/>
                    <a:gd name="connsiteY0" fmla="*/ 0 h 129998"/>
                    <a:gd name="connsiteX1" fmla="*/ 26000 w 116210"/>
                    <a:gd name="connsiteY1" fmla="*/ 0 h 129998"/>
                    <a:gd name="connsiteX2" fmla="*/ 26000 w 116210"/>
                    <a:gd name="connsiteY2" fmla="*/ 93756 h 129998"/>
                    <a:gd name="connsiteX3" fmla="*/ 87847 w 116210"/>
                    <a:gd name="connsiteY3" fmla="*/ 0 h 129998"/>
                    <a:gd name="connsiteX4" fmla="*/ 116211 w 116210"/>
                    <a:gd name="connsiteY4" fmla="*/ 0 h 129998"/>
                    <a:gd name="connsiteX5" fmla="*/ 116211 w 116210"/>
                    <a:gd name="connsiteY5" fmla="*/ 129998 h 129998"/>
                    <a:gd name="connsiteX6" fmla="*/ 90211 w 116210"/>
                    <a:gd name="connsiteY6" fmla="*/ 129998 h 129998"/>
                    <a:gd name="connsiteX7" fmla="*/ 90211 w 116210"/>
                    <a:gd name="connsiteY7" fmla="*/ 36242 h 129998"/>
                    <a:gd name="connsiteX8" fmla="*/ 28363 w 116210"/>
                    <a:gd name="connsiteY8" fmla="*/ 129998 h 129998"/>
                    <a:gd name="connsiteX9" fmla="*/ 0 w 116210"/>
                    <a:gd name="connsiteY9" fmla="*/ 129998 h 129998"/>
                    <a:gd name="connsiteX10" fmla="*/ 0 w 116210"/>
                    <a:gd name="connsiteY10"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10" h="129998">
                      <a:moveTo>
                        <a:pt x="0" y="0"/>
                      </a:moveTo>
                      <a:lnTo>
                        <a:pt x="26000" y="0"/>
                      </a:lnTo>
                      <a:lnTo>
                        <a:pt x="26000" y="93756"/>
                      </a:lnTo>
                      <a:lnTo>
                        <a:pt x="87847" y="0"/>
                      </a:lnTo>
                      <a:lnTo>
                        <a:pt x="116211" y="0"/>
                      </a:lnTo>
                      <a:lnTo>
                        <a:pt x="116211" y="129998"/>
                      </a:lnTo>
                      <a:lnTo>
                        <a:pt x="90211" y="129998"/>
                      </a:lnTo>
                      <a:lnTo>
                        <a:pt x="90211" y="36242"/>
                      </a:lnTo>
                      <a:lnTo>
                        <a:pt x="28363" y="129998"/>
                      </a:lnTo>
                      <a:lnTo>
                        <a:pt x="0" y="129998"/>
                      </a:lnTo>
                      <a:lnTo>
                        <a:pt x="0"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6" name="Полилиния: фигура 29">
                  <a:extLst>
                    <a:ext uri="{FF2B5EF4-FFF2-40B4-BE49-F238E27FC236}">
                      <a16:creationId xmlns:a16="http://schemas.microsoft.com/office/drawing/2014/main" id="{1729AF51-8F8E-4D7D-A47F-99BDD422A42F}"/>
                    </a:ext>
                  </a:extLst>
                </p:cNvPr>
                <p:cNvSpPr/>
                <p:nvPr/>
              </p:nvSpPr>
              <p:spPr>
                <a:xfrm>
                  <a:off x="2353473" y="1301635"/>
                  <a:ext cx="116210" cy="129998"/>
                </a:xfrm>
                <a:custGeom>
                  <a:avLst/>
                  <a:gdLst>
                    <a:gd name="connsiteX0" fmla="*/ 0 w 116210"/>
                    <a:gd name="connsiteY0" fmla="*/ 0 h 129998"/>
                    <a:gd name="connsiteX1" fmla="*/ 26000 w 116210"/>
                    <a:gd name="connsiteY1" fmla="*/ 0 h 129998"/>
                    <a:gd name="connsiteX2" fmla="*/ 26000 w 116210"/>
                    <a:gd name="connsiteY2" fmla="*/ 93756 h 129998"/>
                    <a:gd name="connsiteX3" fmla="*/ 87847 w 116210"/>
                    <a:gd name="connsiteY3" fmla="*/ 0 h 129998"/>
                    <a:gd name="connsiteX4" fmla="*/ 116211 w 116210"/>
                    <a:gd name="connsiteY4" fmla="*/ 0 h 129998"/>
                    <a:gd name="connsiteX5" fmla="*/ 116211 w 116210"/>
                    <a:gd name="connsiteY5" fmla="*/ 129998 h 129998"/>
                    <a:gd name="connsiteX6" fmla="*/ 90211 w 116210"/>
                    <a:gd name="connsiteY6" fmla="*/ 129998 h 129998"/>
                    <a:gd name="connsiteX7" fmla="*/ 90211 w 116210"/>
                    <a:gd name="connsiteY7" fmla="*/ 36242 h 129998"/>
                    <a:gd name="connsiteX8" fmla="*/ 28363 w 116210"/>
                    <a:gd name="connsiteY8" fmla="*/ 129998 h 129998"/>
                    <a:gd name="connsiteX9" fmla="*/ 0 w 116210"/>
                    <a:gd name="connsiteY9" fmla="*/ 129998 h 129998"/>
                    <a:gd name="connsiteX10" fmla="*/ 0 w 116210"/>
                    <a:gd name="connsiteY10"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10" h="129998">
                      <a:moveTo>
                        <a:pt x="0" y="0"/>
                      </a:moveTo>
                      <a:lnTo>
                        <a:pt x="26000" y="0"/>
                      </a:lnTo>
                      <a:lnTo>
                        <a:pt x="26000" y="93756"/>
                      </a:lnTo>
                      <a:lnTo>
                        <a:pt x="87847" y="0"/>
                      </a:lnTo>
                      <a:lnTo>
                        <a:pt x="116211" y="0"/>
                      </a:lnTo>
                      <a:lnTo>
                        <a:pt x="116211" y="129998"/>
                      </a:lnTo>
                      <a:lnTo>
                        <a:pt x="90211" y="129998"/>
                      </a:lnTo>
                      <a:lnTo>
                        <a:pt x="90211" y="36242"/>
                      </a:lnTo>
                      <a:lnTo>
                        <a:pt x="28363" y="129998"/>
                      </a:lnTo>
                      <a:lnTo>
                        <a:pt x="0" y="129998"/>
                      </a:lnTo>
                      <a:lnTo>
                        <a:pt x="0"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7" name="Полилиния: фигура 30">
                  <a:extLst>
                    <a:ext uri="{FF2B5EF4-FFF2-40B4-BE49-F238E27FC236}">
                      <a16:creationId xmlns:a16="http://schemas.microsoft.com/office/drawing/2014/main" id="{5810FB0B-F7F3-4348-AB0F-8571D8051694}"/>
                    </a:ext>
                  </a:extLst>
                </p:cNvPr>
                <p:cNvSpPr/>
                <p:nvPr/>
              </p:nvSpPr>
              <p:spPr>
                <a:xfrm>
                  <a:off x="2560289" y="1301635"/>
                  <a:ext cx="107150" cy="129998"/>
                </a:xfrm>
                <a:custGeom>
                  <a:avLst/>
                  <a:gdLst>
                    <a:gd name="connsiteX0" fmla="*/ 0 w 107150"/>
                    <a:gd name="connsiteY0" fmla="*/ 0 h 129998"/>
                    <a:gd name="connsiteX1" fmla="*/ 59090 w 107150"/>
                    <a:gd name="connsiteY1" fmla="*/ 0 h 129998"/>
                    <a:gd name="connsiteX2" fmla="*/ 102423 w 107150"/>
                    <a:gd name="connsiteY2" fmla="*/ 32303 h 129998"/>
                    <a:gd name="connsiteX3" fmla="*/ 82726 w 107150"/>
                    <a:gd name="connsiteY3" fmla="*/ 61454 h 129998"/>
                    <a:gd name="connsiteX4" fmla="*/ 107150 w 107150"/>
                    <a:gd name="connsiteY4" fmla="*/ 92575 h 129998"/>
                    <a:gd name="connsiteX5" fmla="*/ 60666 w 107150"/>
                    <a:gd name="connsiteY5" fmla="*/ 129998 h 129998"/>
                    <a:gd name="connsiteX6" fmla="*/ 0 w 107150"/>
                    <a:gd name="connsiteY6" fmla="*/ 129998 h 129998"/>
                    <a:gd name="connsiteX7" fmla="*/ 0 w 107150"/>
                    <a:gd name="connsiteY7" fmla="*/ 0 h 129998"/>
                    <a:gd name="connsiteX8" fmla="*/ 56726 w 107150"/>
                    <a:gd name="connsiteY8" fmla="*/ 51999 h 129998"/>
                    <a:gd name="connsiteX9" fmla="*/ 76029 w 107150"/>
                    <a:gd name="connsiteY9" fmla="*/ 36636 h 129998"/>
                    <a:gd name="connsiteX10" fmla="*/ 56726 w 107150"/>
                    <a:gd name="connsiteY10" fmla="*/ 21272 h 129998"/>
                    <a:gd name="connsiteX11" fmla="*/ 26000 w 107150"/>
                    <a:gd name="connsiteY11" fmla="*/ 21272 h 129998"/>
                    <a:gd name="connsiteX12" fmla="*/ 26000 w 107150"/>
                    <a:gd name="connsiteY12" fmla="*/ 51999 h 129998"/>
                    <a:gd name="connsiteX13" fmla="*/ 56726 w 107150"/>
                    <a:gd name="connsiteY13" fmla="*/ 51999 h 129998"/>
                    <a:gd name="connsiteX14" fmla="*/ 58696 w 107150"/>
                    <a:gd name="connsiteY14" fmla="*/ 108726 h 129998"/>
                    <a:gd name="connsiteX15" fmla="*/ 79575 w 107150"/>
                    <a:gd name="connsiteY15" fmla="*/ 90605 h 129998"/>
                    <a:gd name="connsiteX16" fmla="*/ 58696 w 107150"/>
                    <a:gd name="connsiteY16" fmla="*/ 72878 h 129998"/>
                    <a:gd name="connsiteX17" fmla="*/ 26394 w 107150"/>
                    <a:gd name="connsiteY17" fmla="*/ 72878 h 129998"/>
                    <a:gd name="connsiteX18" fmla="*/ 26394 w 107150"/>
                    <a:gd name="connsiteY18" fmla="*/ 108726 h 129998"/>
                    <a:gd name="connsiteX19" fmla="*/ 58696 w 107150"/>
                    <a:gd name="connsiteY19" fmla="*/ 108726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7150" h="129998">
                      <a:moveTo>
                        <a:pt x="0" y="0"/>
                      </a:moveTo>
                      <a:lnTo>
                        <a:pt x="59090" y="0"/>
                      </a:lnTo>
                      <a:cubicBezTo>
                        <a:pt x="86666" y="0"/>
                        <a:pt x="102423" y="14576"/>
                        <a:pt x="102423" y="32303"/>
                      </a:cubicBezTo>
                      <a:cubicBezTo>
                        <a:pt x="102423" y="47272"/>
                        <a:pt x="94544" y="55939"/>
                        <a:pt x="82726" y="61454"/>
                      </a:cubicBezTo>
                      <a:cubicBezTo>
                        <a:pt x="96514" y="65787"/>
                        <a:pt x="107150" y="76029"/>
                        <a:pt x="107150" y="92575"/>
                      </a:cubicBezTo>
                      <a:cubicBezTo>
                        <a:pt x="107150" y="114635"/>
                        <a:pt x="87847" y="129998"/>
                        <a:pt x="60666" y="129998"/>
                      </a:cubicBezTo>
                      <a:lnTo>
                        <a:pt x="0" y="129998"/>
                      </a:lnTo>
                      <a:lnTo>
                        <a:pt x="0" y="0"/>
                      </a:lnTo>
                      <a:close/>
                      <a:moveTo>
                        <a:pt x="56726" y="51999"/>
                      </a:moveTo>
                      <a:cubicBezTo>
                        <a:pt x="68939" y="51999"/>
                        <a:pt x="76029" y="47272"/>
                        <a:pt x="76029" y="36636"/>
                      </a:cubicBezTo>
                      <a:cubicBezTo>
                        <a:pt x="76029" y="26000"/>
                        <a:pt x="68544" y="21272"/>
                        <a:pt x="56726" y="21272"/>
                      </a:cubicBezTo>
                      <a:lnTo>
                        <a:pt x="26000" y="21272"/>
                      </a:lnTo>
                      <a:lnTo>
                        <a:pt x="26000" y="51999"/>
                      </a:lnTo>
                      <a:lnTo>
                        <a:pt x="56726" y="51999"/>
                      </a:lnTo>
                      <a:close/>
                      <a:moveTo>
                        <a:pt x="58696" y="108726"/>
                      </a:moveTo>
                      <a:cubicBezTo>
                        <a:pt x="72484" y="108726"/>
                        <a:pt x="79575" y="101635"/>
                        <a:pt x="79575" y="90605"/>
                      </a:cubicBezTo>
                      <a:cubicBezTo>
                        <a:pt x="79575" y="79575"/>
                        <a:pt x="72484" y="72878"/>
                        <a:pt x="58696" y="72878"/>
                      </a:cubicBezTo>
                      <a:lnTo>
                        <a:pt x="26394" y="72878"/>
                      </a:lnTo>
                      <a:lnTo>
                        <a:pt x="26394" y="108726"/>
                      </a:lnTo>
                      <a:lnTo>
                        <a:pt x="58696" y="108726"/>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8" name="Полилиния: фигура 31">
                  <a:extLst>
                    <a:ext uri="{FF2B5EF4-FFF2-40B4-BE49-F238E27FC236}">
                      <a16:creationId xmlns:a16="http://schemas.microsoft.com/office/drawing/2014/main" id="{54993B79-B308-4130-AA10-C8C9949C0943}"/>
                    </a:ext>
                  </a:extLst>
                </p:cNvPr>
                <p:cNvSpPr/>
                <p:nvPr/>
              </p:nvSpPr>
              <p:spPr>
                <a:xfrm>
                  <a:off x="2675711"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483 w 139058"/>
                    <a:gd name="connsiteY5" fmla="*/ 68545 h 137089"/>
                    <a:gd name="connsiteX6" fmla="*/ 69726 w 139058"/>
                    <a:gd name="connsiteY6" fmla="*/ 24818 h 137089"/>
                    <a:gd name="connsiteX7" fmla="*/ 27575 w 139058"/>
                    <a:gd name="connsiteY7" fmla="*/ 68545 h 137089"/>
                    <a:gd name="connsiteX8" fmla="*/ 69726 w 139058"/>
                    <a:gd name="connsiteY8" fmla="*/ 112271 h 137089"/>
                    <a:gd name="connsiteX9" fmla="*/ 111483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1" y="0"/>
                        <a:pt x="139059" y="23636"/>
                        <a:pt x="139059" y="68545"/>
                      </a:cubicBezTo>
                      <a:cubicBezTo>
                        <a:pt x="139059" y="113059"/>
                        <a:pt x="105181" y="137089"/>
                        <a:pt x="69726" y="137089"/>
                      </a:cubicBezTo>
                      <a:close/>
                      <a:moveTo>
                        <a:pt x="111483" y="68545"/>
                      </a:moveTo>
                      <a:cubicBezTo>
                        <a:pt x="111483" y="41757"/>
                        <a:pt x="92181" y="24818"/>
                        <a:pt x="69726" y="24818"/>
                      </a:cubicBezTo>
                      <a:cubicBezTo>
                        <a:pt x="46878" y="24818"/>
                        <a:pt x="27575" y="41757"/>
                        <a:pt x="27575" y="68545"/>
                      </a:cubicBezTo>
                      <a:cubicBezTo>
                        <a:pt x="27575" y="95332"/>
                        <a:pt x="46878" y="112271"/>
                        <a:pt x="69726" y="112271"/>
                      </a:cubicBezTo>
                      <a:cubicBezTo>
                        <a:pt x="92181" y="112271"/>
                        <a:pt x="111483" y="95332"/>
                        <a:pt x="111483" y="68545"/>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39" name="Полилиния: фигура 32">
                  <a:extLst>
                    <a:ext uri="{FF2B5EF4-FFF2-40B4-BE49-F238E27FC236}">
                      <a16:creationId xmlns:a16="http://schemas.microsoft.com/office/drawing/2014/main" id="{708F3678-BD6C-479A-A51B-9DCEA07469EC}"/>
                    </a:ext>
                  </a:extLst>
                </p:cNvPr>
                <p:cNvSpPr/>
                <p:nvPr/>
              </p:nvSpPr>
              <p:spPr>
                <a:xfrm>
                  <a:off x="2826982" y="1298090"/>
                  <a:ext cx="105968" cy="137089"/>
                </a:xfrm>
                <a:custGeom>
                  <a:avLst/>
                  <a:gdLst>
                    <a:gd name="connsiteX0" fmla="*/ 105968 w 105968"/>
                    <a:gd name="connsiteY0" fmla="*/ 95726 h 137089"/>
                    <a:gd name="connsiteX1" fmla="*/ 51212 w 105968"/>
                    <a:gd name="connsiteY1" fmla="*/ 137089 h 137089"/>
                    <a:gd name="connsiteX2" fmla="*/ 0 w 105968"/>
                    <a:gd name="connsiteY2" fmla="*/ 96514 h 137089"/>
                    <a:gd name="connsiteX3" fmla="*/ 3151 w 105968"/>
                    <a:gd name="connsiteY3" fmla="*/ 81938 h 137089"/>
                    <a:gd name="connsiteX4" fmla="*/ 26000 w 105968"/>
                    <a:gd name="connsiteY4" fmla="*/ 89423 h 137089"/>
                    <a:gd name="connsiteX5" fmla="*/ 24818 w 105968"/>
                    <a:gd name="connsiteY5" fmla="*/ 96120 h 137089"/>
                    <a:gd name="connsiteX6" fmla="*/ 51212 w 105968"/>
                    <a:gd name="connsiteY6" fmla="*/ 115423 h 137089"/>
                    <a:gd name="connsiteX7" fmla="*/ 79575 w 105968"/>
                    <a:gd name="connsiteY7" fmla="*/ 94938 h 137089"/>
                    <a:gd name="connsiteX8" fmla="*/ 52787 w 105968"/>
                    <a:gd name="connsiteY8" fmla="*/ 76423 h 137089"/>
                    <a:gd name="connsiteX9" fmla="*/ 41757 w 105968"/>
                    <a:gd name="connsiteY9" fmla="*/ 76423 h 137089"/>
                    <a:gd name="connsiteX10" fmla="*/ 41757 w 105968"/>
                    <a:gd name="connsiteY10" fmla="*/ 54757 h 137089"/>
                    <a:gd name="connsiteX11" fmla="*/ 52393 w 105968"/>
                    <a:gd name="connsiteY11" fmla="*/ 54757 h 137089"/>
                    <a:gd name="connsiteX12" fmla="*/ 75241 w 105968"/>
                    <a:gd name="connsiteY12" fmla="*/ 37030 h 137089"/>
                    <a:gd name="connsiteX13" fmla="*/ 53181 w 105968"/>
                    <a:gd name="connsiteY13" fmla="*/ 20878 h 137089"/>
                    <a:gd name="connsiteX14" fmla="*/ 28757 w 105968"/>
                    <a:gd name="connsiteY14" fmla="*/ 35454 h 137089"/>
                    <a:gd name="connsiteX15" fmla="*/ 29545 w 105968"/>
                    <a:gd name="connsiteY15" fmla="*/ 40969 h 137089"/>
                    <a:gd name="connsiteX16" fmla="*/ 6303 w 105968"/>
                    <a:gd name="connsiteY16" fmla="*/ 48848 h 137089"/>
                    <a:gd name="connsiteX17" fmla="*/ 3939 w 105968"/>
                    <a:gd name="connsiteY17" fmla="*/ 36242 h 137089"/>
                    <a:gd name="connsiteX18" fmla="*/ 53575 w 105968"/>
                    <a:gd name="connsiteY18" fmla="*/ 0 h 137089"/>
                    <a:gd name="connsiteX19" fmla="*/ 100847 w 105968"/>
                    <a:gd name="connsiteY19" fmla="*/ 34666 h 137089"/>
                    <a:gd name="connsiteX20" fmla="*/ 78787 w 105968"/>
                    <a:gd name="connsiteY20" fmla="*/ 64605 h 137089"/>
                    <a:gd name="connsiteX21" fmla="*/ 105968 w 105968"/>
                    <a:gd name="connsiteY21" fmla="*/ 95726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5968" h="137089">
                      <a:moveTo>
                        <a:pt x="105968" y="95726"/>
                      </a:moveTo>
                      <a:cubicBezTo>
                        <a:pt x="105968" y="118968"/>
                        <a:pt x="86666" y="137089"/>
                        <a:pt x="51212" y="137089"/>
                      </a:cubicBezTo>
                      <a:cubicBezTo>
                        <a:pt x="18909" y="137089"/>
                        <a:pt x="0" y="119756"/>
                        <a:pt x="0" y="96514"/>
                      </a:cubicBezTo>
                      <a:cubicBezTo>
                        <a:pt x="0" y="90605"/>
                        <a:pt x="1970" y="84696"/>
                        <a:pt x="3151" y="81938"/>
                      </a:cubicBezTo>
                      <a:lnTo>
                        <a:pt x="26000" y="89423"/>
                      </a:lnTo>
                      <a:cubicBezTo>
                        <a:pt x="25212" y="91393"/>
                        <a:pt x="24818" y="93362"/>
                        <a:pt x="24818" y="96120"/>
                      </a:cubicBezTo>
                      <a:cubicBezTo>
                        <a:pt x="24818" y="109120"/>
                        <a:pt x="37818" y="115423"/>
                        <a:pt x="51212" y="115423"/>
                      </a:cubicBezTo>
                      <a:cubicBezTo>
                        <a:pt x="69726" y="115423"/>
                        <a:pt x="79575" y="106756"/>
                        <a:pt x="79575" y="94938"/>
                      </a:cubicBezTo>
                      <a:cubicBezTo>
                        <a:pt x="79575" y="83514"/>
                        <a:pt x="69726" y="76423"/>
                        <a:pt x="52787" y="76423"/>
                      </a:cubicBezTo>
                      <a:lnTo>
                        <a:pt x="41757" y="76423"/>
                      </a:lnTo>
                      <a:lnTo>
                        <a:pt x="41757" y="54757"/>
                      </a:lnTo>
                      <a:lnTo>
                        <a:pt x="52393" y="54757"/>
                      </a:lnTo>
                      <a:cubicBezTo>
                        <a:pt x="68544" y="54757"/>
                        <a:pt x="75241" y="47272"/>
                        <a:pt x="75241" y="37030"/>
                      </a:cubicBezTo>
                      <a:cubicBezTo>
                        <a:pt x="75241" y="27181"/>
                        <a:pt x="67757" y="20878"/>
                        <a:pt x="53181" y="20878"/>
                      </a:cubicBezTo>
                      <a:cubicBezTo>
                        <a:pt x="37818" y="20878"/>
                        <a:pt x="28757" y="27575"/>
                        <a:pt x="28757" y="35454"/>
                      </a:cubicBezTo>
                      <a:cubicBezTo>
                        <a:pt x="28757" y="38212"/>
                        <a:pt x="29151" y="39787"/>
                        <a:pt x="29545" y="40969"/>
                      </a:cubicBezTo>
                      <a:lnTo>
                        <a:pt x="6303" y="48848"/>
                      </a:lnTo>
                      <a:cubicBezTo>
                        <a:pt x="5121" y="46090"/>
                        <a:pt x="3939" y="42151"/>
                        <a:pt x="3939" y="36242"/>
                      </a:cubicBezTo>
                      <a:cubicBezTo>
                        <a:pt x="3939" y="15757"/>
                        <a:pt x="22454" y="0"/>
                        <a:pt x="53575" y="0"/>
                      </a:cubicBezTo>
                      <a:cubicBezTo>
                        <a:pt x="86272" y="0"/>
                        <a:pt x="100847" y="15363"/>
                        <a:pt x="100847" y="34666"/>
                      </a:cubicBezTo>
                      <a:cubicBezTo>
                        <a:pt x="100847" y="49636"/>
                        <a:pt x="92575" y="59484"/>
                        <a:pt x="78787" y="64605"/>
                      </a:cubicBezTo>
                      <a:cubicBezTo>
                        <a:pt x="94544" y="69332"/>
                        <a:pt x="105968" y="79181"/>
                        <a:pt x="105968" y="95726"/>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0" name="Полилиния: фигура 33">
                  <a:extLst>
                    <a:ext uri="{FF2B5EF4-FFF2-40B4-BE49-F238E27FC236}">
                      <a16:creationId xmlns:a16="http://schemas.microsoft.com/office/drawing/2014/main" id="{1EDD77A2-3427-4B36-9B14-389387D9C6E0}"/>
                    </a:ext>
                  </a:extLst>
                </p:cNvPr>
                <p:cNvSpPr/>
                <p:nvPr/>
              </p:nvSpPr>
              <p:spPr>
                <a:xfrm>
                  <a:off x="2950284" y="1301635"/>
                  <a:ext cx="150089" cy="129998"/>
                </a:xfrm>
                <a:custGeom>
                  <a:avLst/>
                  <a:gdLst>
                    <a:gd name="connsiteX0" fmla="*/ 0 w 150089"/>
                    <a:gd name="connsiteY0" fmla="*/ 0 h 129998"/>
                    <a:gd name="connsiteX1" fmla="*/ 36636 w 150089"/>
                    <a:gd name="connsiteY1" fmla="*/ 0 h 129998"/>
                    <a:gd name="connsiteX2" fmla="*/ 74848 w 150089"/>
                    <a:gd name="connsiteY2" fmla="*/ 98878 h 129998"/>
                    <a:gd name="connsiteX3" fmla="*/ 113059 w 150089"/>
                    <a:gd name="connsiteY3" fmla="*/ 0 h 129998"/>
                    <a:gd name="connsiteX4" fmla="*/ 150089 w 150089"/>
                    <a:gd name="connsiteY4" fmla="*/ 0 h 129998"/>
                    <a:gd name="connsiteX5" fmla="*/ 150089 w 150089"/>
                    <a:gd name="connsiteY5" fmla="*/ 129998 h 129998"/>
                    <a:gd name="connsiteX6" fmla="*/ 124089 w 150089"/>
                    <a:gd name="connsiteY6" fmla="*/ 129998 h 129998"/>
                    <a:gd name="connsiteX7" fmla="*/ 124089 w 150089"/>
                    <a:gd name="connsiteY7" fmla="*/ 38212 h 129998"/>
                    <a:gd name="connsiteX8" fmla="*/ 86666 w 150089"/>
                    <a:gd name="connsiteY8" fmla="*/ 129998 h 129998"/>
                    <a:gd name="connsiteX9" fmla="*/ 63817 w 150089"/>
                    <a:gd name="connsiteY9" fmla="*/ 129998 h 129998"/>
                    <a:gd name="connsiteX10" fmla="*/ 26000 w 150089"/>
                    <a:gd name="connsiteY10" fmla="*/ 37818 h 129998"/>
                    <a:gd name="connsiteX11" fmla="*/ 26000 w 150089"/>
                    <a:gd name="connsiteY11" fmla="*/ 129998 h 129998"/>
                    <a:gd name="connsiteX12" fmla="*/ 0 w 150089"/>
                    <a:gd name="connsiteY12" fmla="*/ 129998 h 129998"/>
                    <a:gd name="connsiteX13" fmla="*/ 0 w 150089"/>
                    <a:gd name="connsiteY13"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089" h="129998">
                      <a:moveTo>
                        <a:pt x="0" y="0"/>
                      </a:moveTo>
                      <a:lnTo>
                        <a:pt x="36636" y="0"/>
                      </a:lnTo>
                      <a:lnTo>
                        <a:pt x="74848" y="98878"/>
                      </a:lnTo>
                      <a:lnTo>
                        <a:pt x="113059" y="0"/>
                      </a:lnTo>
                      <a:lnTo>
                        <a:pt x="150089" y="0"/>
                      </a:lnTo>
                      <a:lnTo>
                        <a:pt x="150089" y="129998"/>
                      </a:lnTo>
                      <a:lnTo>
                        <a:pt x="124089" y="129998"/>
                      </a:lnTo>
                      <a:lnTo>
                        <a:pt x="124089" y="38212"/>
                      </a:lnTo>
                      <a:lnTo>
                        <a:pt x="86666" y="129998"/>
                      </a:lnTo>
                      <a:lnTo>
                        <a:pt x="63817" y="129998"/>
                      </a:lnTo>
                      <a:lnTo>
                        <a:pt x="26000" y="37818"/>
                      </a:lnTo>
                      <a:lnTo>
                        <a:pt x="26000" y="129998"/>
                      </a:lnTo>
                      <a:lnTo>
                        <a:pt x="0" y="129998"/>
                      </a:lnTo>
                      <a:lnTo>
                        <a:pt x="0"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1" name="Полилиния: фигура 34">
                  <a:extLst>
                    <a:ext uri="{FF2B5EF4-FFF2-40B4-BE49-F238E27FC236}">
                      <a16:creationId xmlns:a16="http://schemas.microsoft.com/office/drawing/2014/main" id="{A2B5F918-94D1-4E30-A031-AE9F158A9AFF}"/>
                    </a:ext>
                  </a:extLst>
                </p:cNvPr>
                <p:cNvSpPr/>
                <p:nvPr/>
              </p:nvSpPr>
              <p:spPr>
                <a:xfrm>
                  <a:off x="3118100"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483 w 139058"/>
                    <a:gd name="connsiteY5" fmla="*/ 68545 h 137089"/>
                    <a:gd name="connsiteX6" fmla="*/ 69726 w 139058"/>
                    <a:gd name="connsiteY6" fmla="*/ 24818 h 137089"/>
                    <a:gd name="connsiteX7" fmla="*/ 27575 w 139058"/>
                    <a:gd name="connsiteY7" fmla="*/ 68545 h 137089"/>
                    <a:gd name="connsiteX8" fmla="*/ 69726 w 139058"/>
                    <a:gd name="connsiteY8" fmla="*/ 112271 h 137089"/>
                    <a:gd name="connsiteX9" fmla="*/ 111483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9" y="0"/>
                        <a:pt x="69726" y="0"/>
                      </a:cubicBezTo>
                      <a:cubicBezTo>
                        <a:pt x="105181" y="0"/>
                        <a:pt x="139059" y="23636"/>
                        <a:pt x="139059" y="68545"/>
                      </a:cubicBezTo>
                      <a:cubicBezTo>
                        <a:pt x="139059" y="113059"/>
                        <a:pt x="105181" y="137089"/>
                        <a:pt x="69726" y="137089"/>
                      </a:cubicBezTo>
                      <a:close/>
                      <a:moveTo>
                        <a:pt x="111483" y="68545"/>
                      </a:moveTo>
                      <a:cubicBezTo>
                        <a:pt x="111483" y="41757"/>
                        <a:pt x="92181" y="24818"/>
                        <a:pt x="69726" y="24818"/>
                      </a:cubicBezTo>
                      <a:cubicBezTo>
                        <a:pt x="46878" y="24818"/>
                        <a:pt x="27575" y="41757"/>
                        <a:pt x="27575" y="68545"/>
                      </a:cubicBezTo>
                      <a:cubicBezTo>
                        <a:pt x="27575" y="95332"/>
                        <a:pt x="46878" y="112271"/>
                        <a:pt x="69726" y="112271"/>
                      </a:cubicBezTo>
                      <a:cubicBezTo>
                        <a:pt x="92181" y="112271"/>
                        <a:pt x="111483" y="95332"/>
                        <a:pt x="111483" y="68545"/>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2" name="Полилиния: фигура 35">
                  <a:extLst>
                    <a:ext uri="{FF2B5EF4-FFF2-40B4-BE49-F238E27FC236}">
                      <a16:creationId xmlns:a16="http://schemas.microsoft.com/office/drawing/2014/main" id="{920B63DD-4F9A-4B38-AE25-F9F12E628785}"/>
                    </a:ext>
                  </a:extLst>
                </p:cNvPr>
                <p:cNvSpPr/>
                <p:nvPr/>
              </p:nvSpPr>
              <p:spPr>
                <a:xfrm>
                  <a:off x="3264250" y="1301242"/>
                  <a:ext cx="180815" cy="130392"/>
                </a:xfrm>
                <a:custGeom>
                  <a:avLst/>
                  <a:gdLst>
                    <a:gd name="connsiteX0" fmla="*/ 147726 w 180815"/>
                    <a:gd name="connsiteY0" fmla="*/ 130392 h 130392"/>
                    <a:gd name="connsiteX1" fmla="*/ 103605 w 180815"/>
                    <a:gd name="connsiteY1" fmla="*/ 73272 h 130392"/>
                    <a:gd name="connsiteX2" fmla="*/ 103605 w 180815"/>
                    <a:gd name="connsiteY2" fmla="*/ 129998 h 130392"/>
                    <a:gd name="connsiteX3" fmla="*/ 76817 w 180815"/>
                    <a:gd name="connsiteY3" fmla="*/ 129998 h 130392"/>
                    <a:gd name="connsiteX4" fmla="*/ 76817 w 180815"/>
                    <a:gd name="connsiteY4" fmla="*/ 72484 h 130392"/>
                    <a:gd name="connsiteX5" fmla="*/ 32697 w 180815"/>
                    <a:gd name="connsiteY5" fmla="*/ 129998 h 130392"/>
                    <a:gd name="connsiteX6" fmla="*/ 0 w 180815"/>
                    <a:gd name="connsiteY6" fmla="*/ 129998 h 130392"/>
                    <a:gd name="connsiteX7" fmla="*/ 54363 w 180815"/>
                    <a:gd name="connsiteY7" fmla="*/ 61060 h 130392"/>
                    <a:gd name="connsiteX8" fmla="*/ 788 w 180815"/>
                    <a:gd name="connsiteY8" fmla="*/ 0 h 130392"/>
                    <a:gd name="connsiteX9" fmla="*/ 35454 w 180815"/>
                    <a:gd name="connsiteY9" fmla="*/ 0 h 130392"/>
                    <a:gd name="connsiteX10" fmla="*/ 76817 w 180815"/>
                    <a:gd name="connsiteY10" fmla="*/ 50424 h 130392"/>
                    <a:gd name="connsiteX11" fmla="*/ 76817 w 180815"/>
                    <a:gd name="connsiteY11" fmla="*/ 0 h 130392"/>
                    <a:gd name="connsiteX12" fmla="*/ 103605 w 180815"/>
                    <a:gd name="connsiteY12" fmla="*/ 0 h 130392"/>
                    <a:gd name="connsiteX13" fmla="*/ 103605 w 180815"/>
                    <a:gd name="connsiteY13" fmla="*/ 50424 h 130392"/>
                    <a:gd name="connsiteX14" fmla="*/ 144968 w 180815"/>
                    <a:gd name="connsiteY14" fmla="*/ 0 h 130392"/>
                    <a:gd name="connsiteX15" fmla="*/ 179634 w 180815"/>
                    <a:gd name="connsiteY15" fmla="*/ 0 h 130392"/>
                    <a:gd name="connsiteX16" fmla="*/ 126453 w 180815"/>
                    <a:gd name="connsiteY16" fmla="*/ 61454 h 130392"/>
                    <a:gd name="connsiteX17" fmla="*/ 180816 w 180815"/>
                    <a:gd name="connsiteY17" fmla="*/ 130392 h 130392"/>
                    <a:gd name="connsiteX18" fmla="*/ 147726 w 180815"/>
                    <a:gd name="connsiteY18" fmla="*/ 130392 h 13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0815" h="130392">
                      <a:moveTo>
                        <a:pt x="147726" y="130392"/>
                      </a:moveTo>
                      <a:lnTo>
                        <a:pt x="103605" y="73272"/>
                      </a:lnTo>
                      <a:lnTo>
                        <a:pt x="103605" y="129998"/>
                      </a:lnTo>
                      <a:lnTo>
                        <a:pt x="76817" y="129998"/>
                      </a:lnTo>
                      <a:lnTo>
                        <a:pt x="76817" y="72484"/>
                      </a:lnTo>
                      <a:lnTo>
                        <a:pt x="32697" y="129998"/>
                      </a:lnTo>
                      <a:lnTo>
                        <a:pt x="0" y="129998"/>
                      </a:lnTo>
                      <a:lnTo>
                        <a:pt x="54363" y="61060"/>
                      </a:lnTo>
                      <a:lnTo>
                        <a:pt x="788" y="0"/>
                      </a:lnTo>
                      <a:lnTo>
                        <a:pt x="35454" y="0"/>
                      </a:lnTo>
                      <a:lnTo>
                        <a:pt x="76817" y="50424"/>
                      </a:lnTo>
                      <a:lnTo>
                        <a:pt x="76817" y="0"/>
                      </a:lnTo>
                      <a:lnTo>
                        <a:pt x="103605" y="0"/>
                      </a:lnTo>
                      <a:lnTo>
                        <a:pt x="103605" y="50424"/>
                      </a:lnTo>
                      <a:lnTo>
                        <a:pt x="144968" y="0"/>
                      </a:lnTo>
                      <a:lnTo>
                        <a:pt x="179634" y="0"/>
                      </a:lnTo>
                      <a:lnTo>
                        <a:pt x="126453" y="61454"/>
                      </a:lnTo>
                      <a:lnTo>
                        <a:pt x="180816" y="130392"/>
                      </a:lnTo>
                      <a:lnTo>
                        <a:pt x="147726" y="130392"/>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3" name="Полилиния: фигура 36">
                  <a:extLst>
                    <a:ext uri="{FF2B5EF4-FFF2-40B4-BE49-F238E27FC236}">
                      <a16:creationId xmlns:a16="http://schemas.microsoft.com/office/drawing/2014/main" id="{2A1707EF-649C-4F84-8781-9799CF741E53}"/>
                    </a:ext>
                  </a:extLst>
                </p:cNvPr>
                <p:cNvSpPr/>
                <p:nvPr/>
              </p:nvSpPr>
              <p:spPr>
                <a:xfrm>
                  <a:off x="3458854" y="1301635"/>
                  <a:ext cx="114241" cy="129998"/>
                </a:xfrm>
                <a:custGeom>
                  <a:avLst/>
                  <a:gdLst>
                    <a:gd name="connsiteX0" fmla="*/ 0 w 114241"/>
                    <a:gd name="connsiteY0" fmla="*/ 0 h 129998"/>
                    <a:gd name="connsiteX1" fmla="*/ 26788 w 114241"/>
                    <a:gd name="connsiteY1" fmla="*/ 0 h 129998"/>
                    <a:gd name="connsiteX2" fmla="*/ 26788 w 114241"/>
                    <a:gd name="connsiteY2" fmla="*/ 50424 h 129998"/>
                    <a:gd name="connsiteX3" fmla="*/ 87454 w 114241"/>
                    <a:gd name="connsiteY3" fmla="*/ 50424 h 129998"/>
                    <a:gd name="connsiteX4" fmla="*/ 87454 w 114241"/>
                    <a:gd name="connsiteY4" fmla="*/ 0 h 129998"/>
                    <a:gd name="connsiteX5" fmla="*/ 114241 w 114241"/>
                    <a:gd name="connsiteY5" fmla="*/ 0 h 129998"/>
                    <a:gd name="connsiteX6" fmla="*/ 114241 w 114241"/>
                    <a:gd name="connsiteY6" fmla="*/ 129998 h 129998"/>
                    <a:gd name="connsiteX7" fmla="*/ 87454 w 114241"/>
                    <a:gd name="connsiteY7" fmla="*/ 129998 h 129998"/>
                    <a:gd name="connsiteX8" fmla="*/ 87454 w 114241"/>
                    <a:gd name="connsiteY8" fmla="*/ 74060 h 129998"/>
                    <a:gd name="connsiteX9" fmla="*/ 26788 w 114241"/>
                    <a:gd name="connsiteY9" fmla="*/ 74060 h 129998"/>
                    <a:gd name="connsiteX10" fmla="*/ 26788 w 114241"/>
                    <a:gd name="connsiteY10" fmla="*/ 129998 h 129998"/>
                    <a:gd name="connsiteX11" fmla="*/ 0 w 114241"/>
                    <a:gd name="connsiteY11" fmla="*/ 129998 h 129998"/>
                    <a:gd name="connsiteX12" fmla="*/ 0 w 114241"/>
                    <a:gd name="connsiteY12"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241" h="129998">
                      <a:moveTo>
                        <a:pt x="0" y="0"/>
                      </a:moveTo>
                      <a:lnTo>
                        <a:pt x="26788" y="0"/>
                      </a:lnTo>
                      <a:lnTo>
                        <a:pt x="26788" y="50424"/>
                      </a:lnTo>
                      <a:lnTo>
                        <a:pt x="87454" y="50424"/>
                      </a:lnTo>
                      <a:lnTo>
                        <a:pt x="87454" y="0"/>
                      </a:lnTo>
                      <a:lnTo>
                        <a:pt x="114241" y="0"/>
                      </a:lnTo>
                      <a:lnTo>
                        <a:pt x="114241" y="129998"/>
                      </a:lnTo>
                      <a:lnTo>
                        <a:pt x="87454" y="129998"/>
                      </a:lnTo>
                      <a:lnTo>
                        <a:pt x="87454" y="74060"/>
                      </a:lnTo>
                      <a:lnTo>
                        <a:pt x="26788" y="74060"/>
                      </a:lnTo>
                      <a:lnTo>
                        <a:pt x="26788" y="129998"/>
                      </a:lnTo>
                      <a:lnTo>
                        <a:pt x="0" y="129998"/>
                      </a:lnTo>
                      <a:lnTo>
                        <a:pt x="0" y="0"/>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4" name="Полилиния: фигура 37">
                  <a:extLst>
                    <a:ext uri="{FF2B5EF4-FFF2-40B4-BE49-F238E27FC236}">
                      <a16:creationId xmlns:a16="http://schemas.microsoft.com/office/drawing/2014/main" id="{8FB032B7-1D06-4EA1-BCB7-83E82E89A681}"/>
                    </a:ext>
                  </a:extLst>
                </p:cNvPr>
                <p:cNvSpPr/>
                <p:nvPr/>
              </p:nvSpPr>
              <p:spPr>
                <a:xfrm>
                  <a:off x="3591216"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483 w 139058"/>
                    <a:gd name="connsiteY5" fmla="*/ 68545 h 137089"/>
                    <a:gd name="connsiteX6" fmla="*/ 69726 w 139058"/>
                    <a:gd name="connsiteY6" fmla="*/ 24818 h 137089"/>
                    <a:gd name="connsiteX7" fmla="*/ 27575 w 139058"/>
                    <a:gd name="connsiteY7" fmla="*/ 68545 h 137089"/>
                    <a:gd name="connsiteX8" fmla="*/ 69726 w 139058"/>
                    <a:gd name="connsiteY8" fmla="*/ 112271 h 137089"/>
                    <a:gd name="connsiteX9" fmla="*/ 111483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0" y="0"/>
                        <a:pt x="139059" y="23636"/>
                        <a:pt x="139059" y="68545"/>
                      </a:cubicBezTo>
                      <a:cubicBezTo>
                        <a:pt x="139059" y="113059"/>
                        <a:pt x="104787" y="137089"/>
                        <a:pt x="69726" y="137089"/>
                      </a:cubicBezTo>
                      <a:close/>
                      <a:moveTo>
                        <a:pt x="111483" y="68545"/>
                      </a:moveTo>
                      <a:cubicBezTo>
                        <a:pt x="111483" y="41757"/>
                        <a:pt x="92181" y="24818"/>
                        <a:pt x="69726" y="24818"/>
                      </a:cubicBezTo>
                      <a:cubicBezTo>
                        <a:pt x="46878" y="24818"/>
                        <a:pt x="27575" y="41757"/>
                        <a:pt x="27575" y="68545"/>
                      </a:cubicBezTo>
                      <a:cubicBezTo>
                        <a:pt x="27575" y="95332"/>
                        <a:pt x="46878" y="112271"/>
                        <a:pt x="69726" y="112271"/>
                      </a:cubicBezTo>
                      <a:cubicBezTo>
                        <a:pt x="92181" y="112271"/>
                        <a:pt x="111483" y="95332"/>
                        <a:pt x="111483" y="68545"/>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5" name="Полилиния: фигура 38">
                  <a:extLst>
                    <a:ext uri="{FF2B5EF4-FFF2-40B4-BE49-F238E27FC236}">
                      <a16:creationId xmlns:a16="http://schemas.microsoft.com/office/drawing/2014/main" id="{05B241FF-89D6-493C-9F46-038CE539A039}"/>
                    </a:ext>
                  </a:extLst>
                </p:cNvPr>
                <p:cNvSpPr/>
                <p:nvPr/>
              </p:nvSpPr>
              <p:spPr>
                <a:xfrm>
                  <a:off x="3740911" y="1298090"/>
                  <a:ext cx="125271" cy="137089"/>
                </a:xfrm>
                <a:custGeom>
                  <a:avLst/>
                  <a:gdLst>
                    <a:gd name="connsiteX0" fmla="*/ 67363 w 125271"/>
                    <a:gd name="connsiteY0" fmla="*/ 137089 h 137089"/>
                    <a:gd name="connsiteX1" fmla="*/ 0 w 125271"/>
                    <a:gd name="connsiteY1" fmla="*/ 68545 h 137089"/>
                    <a:gd name="connsiteX2" fmla="*/ 67363 w 125271"/>
                    <a:gd name="connsiteY2" fmla="*/ 0 h 137089"/>
                    <a:gd name="connsiteX3" fmla="*/ 124483 w 125271"/>
                    <a:gd name="connsiteY3" fmla="*/ 32697 h 137089"/>
                    <a:gd name="connsiteX4" fmla="*/ 102029 w 125271"/>
                    <a:gd name="connsiteY4" fmla="*/ 45696 h 137089"/>
                    <a:gd name="connsiteX5" fmla="*/ 67363 w 125271"/>
                    <a:gd name="connsiteY5" fmla="*/ 25212 h 137089"/>
                    <a:gd name="connsiteX6" fmla="*/ 27575 w 125271"/>
                    <a:gd name="connsiteY6" fmla="*/ 68545 h 137089"/>
                    <a:gd name="connsiteX7" fmla="*/ 67363 w 125271"/>
                    <a:gd name="connsiteY7" fmla="*/ 111877 h 137089"/>
                    <a:gd name="connsiteX8" fmla="*/ 103605 w 125271"/>
                    <a:gd name="connsiteY8" fmla="*/ 90999 h 137089"/>
                    <a:gd name="connsiteX9" fmla="*/ 125271 w 125271"/>
                    <a:gd name="connsiteY9" fmla="*/ 103211 h 137089"/>
                    <a:gd name="connsiteX10" fmla="*/ 67363 w 125271"/>
                    <a:gd name="connsiteY10" fmla="*/ 137089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271" h="137089">
                      <a:moveTo>
                        <a:pt x="67363" y="137089"/>
                      </a:moveTo>
                      <a:cubicBezTo>
                        <a:pt x="28757" y="137089"/>
                        <a:pt x="0" y="109514"/>
                        <a:pt x="0" y="68545"/>
                      </a:cubicBezTo>
                      <a:cubicBezTo>
                        <a:pt x="0" y="27575"/>
                        <a:pt x="31121" y="0"/>
                        <a:pt x="67363" y="0"/>
                      </a:cubicBezTo>
                      <a:cubicBezTo>
                        <a:pt x="95332" y="0"/>
                        <a:pt x="115029" y="12212"/>
                        <a:pt x="124483" y="32697"/>
                      </a:cubicBezTo>
                      <a:lnTo>
                        <a:pt x="102029" y="45696"/>
                      </a:lnTo>
                      <a:cubicBezTo>
                        <a:pt x="93362" y="31515"/>
                        <a:pt x="81544" y="25212"/>
                        <a:pt x="67363" y="25212"/>
                      </a:cubicBezTo>
                      <a:cubicBezTo>
                        <a:pt x="45302" y="25212"/>
                        <a:pt x="27575" y="42151"/>
                        <a:pt x="27575" y="68545"/>
                      </a:cubicBezTo>
                      <a:cubicBezTo>
                        <a:pt x="27575" y="95332"/>
                        <a:pt x="44515" y="111877"/>
                        <a:pt x="67363" y="111877"/>
                      </a:cubicBezTo>
                      <a:cubicBezTo>
                        <a:pt x="85484" y="111877"/>
                        <a:pt x="94938" y="103211"/>
                        <a:pt x="103605" y="90999"/>
                      </a:cubicBezTo>
                      <a:lnTo>
                        <a:pt x="125271" y="103211"/>
                      </a:lnTo>
                      <a:cubicBezTo>
                        <a:pt x="112665" y="124089"/>
                        <a:pt x="94544" y="137089"/>
                        <a:pt x="67363" y="137089"/>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6" name="Полилиния: фигура 39">
                  <a:extLst>
                    <a:ext uri="{FF2B5EF4-FFF2-40B4-BE49-F238E27FC236}">
                      <a16:creationId xmlns:a16="http://schemas.microsoft.com/office/drawing/2014/main" id="{B33CB0F1-59F5-40EB-A02B-EF4D1196F1F2}"/>
                    </a:ext>
                  </a:extLst>
                </p:cNvPr>
                <p:cNvSpPr/>
                <p:nvPr/>
              </p:nvSpPr>
              <p:spPr>
                <a:xfrm>
                  <a:off x="3868152" y="1301635"/>
                  <a:ext cx="108332" cy="129998"/>
                </a:xfrm>
                <a:custGeom>
                  <a:avLst/>
                  <a:gdLst>
                    <a:gd name="connsiteX0" fmla="*/ 40969 w 108332"/>
                    <a:gd name="connsiteY0" fmla="*/ 24424 h 129998"/>
                    <a:gd name="connsiteX1" fmla="*/ 0 w 108332"/>
                    <a:gd name="connsiteY1" fmla="*/ 24424 h 129998"/>
                    <a:gd name="connsiteX2" fmla="*/ 0 w 108332"/>
                    <a:gd name="connsiteY2" fmla="*/ 0 h 129998"/>
                    <a:gd name="connsiteX3" fmla="*/ 108332 w 108332"/>
                    <a:gd name="connsiteY3" fmla="*/ 0 h 129998"/>
                    <a:gd name="connsiteX4" fmla="*/ 108332 w 108332"/>
                    <a:gd name="connsiteY4" fmla="*/ 24424 h 129998"/>
                    <a:gd name="connsiteX5" fmla="*/ 68151 w 108332"/>
                    <a:gd name="connsiteY5" fmla="*/ 24424 h 129998"/>
                    <a:gd name="connsiteX6" fmla="*/ 68151 w 108332"/>
                    <a:gd name="connsiteY6" fmla="*/ 129998 h 129998"/>
                    <a:gd name="connsiteX7" fmla="*/ 41363 w 108332"/>
                    <a:gd name="connsiteY7" fmla="*/ 129998 h 129998"/>
                    <a:gd name="connsiteX8" fmla="*/ 41363 w 108332"/>
                    <a:gd name="connsiteY8" fmla="*/ 24424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332" h="129998">
                      <a:moveTo>
                        <a:pt x="40969" y="24424"/>
                      </a:moveTo>
                      <a:lnTo>
                        <a:pt x="0" y="24424"/>
                      </a:lnTo>
                      <a:lnTo>
                        <a:pt x="0" y="0"/>
                      </a:lnTo>
                      <a:lnTo>
                        <a:pt x="108332" y="0"/>
                      </a:lnTo>
                      <a:lnTo>
                        <a:pt x="108332" y="24424"/>
                      </a:lnTo>
                      <a:lnTo>
                        <a:pt x="68151" y="24424"/>
                      </a:lnTo>
                      <a:lnTo>
                        <a:pt x="68151" y="129998"/>
                      </a:lnTo>
                      <a:lnTo>
                        <a:pt x="41363" y="129998"/>
                      </a:lnTo>
                      <a:lnTo>
                        <a:pt x="41363" y="24424"/>
                      </a:ln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7" name="Полилиния: фигура 40">
                  <a:extLst>
                    <a:ext uri="{FF2B5EF4-FFF2-40B4-BE49-F238E27FC236}">
                      <a16:creationId xmlns:a16="http://schemas.microsoft.com/office/drawing/2014/main" id="{F981DE13-03DC-4C83-8203-43B3C91EC1E6}"/>
                    </a:ext>
                  </a:extLst>
                </p:cNvPr>
                <p:cNvSpPr/>
                <p:nvPr/>
              </p:nvSpPr>
              <p:spPr>
                <a:xfrm>
                  <a:off x="3977666" y="1298090"/>
                  <a:ext cx="129604" cy="137089"/>
                </a:xfrm>
                <a:custGeom>
                  <a:avLst/>
                  <a:gdLst>
                    <a:gd name="connsiteX0" fmla="*/ 66181 w 129604"/>
                    <a:gd name="connsiteY0" fmla="*/ 113847 h 137089"/>
                    <a:gd name="connsiteX1" fmla="*/ 103211 w 129604"/>
                    <a:gd name="connsiteY1" fmla="*/ 93362 h 137089"/>
                    <a:gd name="connsiteX2" fmla="*/ 124483 w 129604"/>
                    <a:gd name="connsiteY2" fmla="*/ 104787 h 137089"/>
                    <a:gd name="connsiteX3" fmla="*/ 65787 w 129604"/>
                    <a:gd name="connsiteY3" fmla="*/ 137089 h 137089"/>
                    <a:gd name="connsiteX4" fmla="*/ 0 w 129604"/>
                    <a:gd name="connsiteY4" fmla="*/ 68545 h 137089"/>
                    <a:gd name="connsiteX5" fmla="*/ 66969 w 129604"/>
                    <a:gd name="connsiteY5" fmla="*/ 0 h 137089"/>
                    <a:gd name="connsiteX6" fmla="*/ 129605 w 129604"/>
                    <a:gd name="connsiteY6" fmla="*/ 64999 h 137089"/>
                    <a:gd name="connsiteX7" fmla="*/ 129605 w 129604"/>
                    <a:gd name="connsiteY7" fmla="*/ 74454 h 137089"/>
                    <a:gd name="connsiteX8" fmla="*/ 26000 w 129604"/>
                    <a:gd name="connsiteY8" fmla="*/ 74454 h 137089"/>
                    <a:gd name="connsiteX9" fmla="*/ 66181 w 129604"/>
                    <a:gd name="connsiteY9" fmla="*/ 113847 h 137089"/>
                    <a:gd name="connsiteX10" fmla="*/ 26788 w 129604"/>
                    <a:gd name="connsiteY10" fmla="*/ 53181 h 137089"/>
                    <a:gd name="connsiteX11" fmla="*/ 103999 w 129604"/>
                    <a:gd name="connsiteY11" fmla="*/ 53181 h 137089"/>
                    <a:gd name="connsiteX12" fmla="*/ 66181 w 129604"/>
                    <a:gd name="connsiteY12" fmla="*/ 21272 h 137089"/>
                    <a:gd name="connsiteX13" fmla="*/ 26788 w 129604"/>
                    <a:gd name="connsiteY13" fmla="*/ 53181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604" h="137089">
                      <a:moveTo>
                        <a:pt x="66181" y="113847"/>
                      </a:moveTo>
                      <a:cubicBezTo>
                        <a:pt x="86272" y="113847"/>
                        <a:pt x="94544" y="104787"/>
                        <a:pt x="103211" y="93362"/>
                      </a:cubicBezTo>
                      <a:lnTo>
                        <a:pt x="124483" y="104787"/>
                      </a:lnTo>
                      <a:cubicBezTo>
                        <a:pt x="112271" y="125271"/>
                        <a:pt x="94544" y="137089"/>
                        <a:pt x="65787" y="137089"/>
                      </a:cubicBezTo>
                      <a:cubicBezTo>
                        <a:pt x="29939" y="137089"/>
                        <a:pt x="0" y="109514"/>
                        <a:pt x="0" y="68545"/>
                      </a:cubicBezTo>
                      <a:cubicBezTo>
                        <a:pt x="0" y="27969"/>
                        <a:pt x="29939" y="0"/>
                        <a:pt x="66969" y="0"/>
                      </a:cubicBezTo>
                      <a:cubicBezTo>
                        <a:pt x="104787" y="0"/>
                        <a:pt x="129605" y="26787"/>
                        <a:pt x="129605" y="64999"/>
                      </a:cubicBezTo>
                      <a:lnTo>
                        <a:pt x="129605" y="74454"/>
                      </a:lnTo>
                      <a:lnTo>
                        <a:pt x="26000" y="74454"/>
                      </a:lnTo>
                      <a:cubicBezTo>
                        <a:pt x="27969" y="97302"/>
                        <a:pt x="43727" y="113847"/>
                        <a:pt x="66181" y="113847"/>
                      </a:cubicBezTo>
                      <a:close/>
                      <a:moveTo>
                        <a:pt x="26788" y="53181"/>
                      </a:moveTo>
                      <a:lnTo>
                        <a:pt x="103999" y="53181"/>
                      </a:lnTo>
                      <a:cubicBezTo>
                        <a:pt x="102029" y="32697"/>
                        <a:pt x="86272" y="21272"/>
                        <a:pt x="66181" y="21272"/>
                      </a:cubicBezTo>
                      <a:cubicBezTo>
                        <a:pt x="46484" y="20878"/>
                        <a:pt x="31121" y="35060"/>
                        <a:pt x="26788" y="53181"/>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48" name="Полилиния: фигура 41">
                  <a:extLst>
                    <a:ext uri="{FF2B5EF4-FFF2-40B4-BE49-F238E27FC236}">
                      <a16:creationId xmlns:a16="http://schemas.microsoft.com/office/drawing/2014/main" id="{474C2B68-42C5-42F5-B968-BB0DBEB48925}"/>
                    </a:ext>
                  </a:extLst>
                </p:cNvPr>
                <p:cNvSpPr/>
                <p:nvPr/>
              </p:nvSpPr>
              <p:spPr>
                <a:xfrm>
                  <a:off x="4125785" y="1255151"/>
                  <a:ext cx="116210" cy="176482"/>
                </a:xfrm>
                <a:custGeom>
                  <a:avLst/>
                  <a:gdLst>
                    <a:gd name="connsiteX0" fmla="*/ 0 w 116210"/>
                    <a:gd name="connsiteY0" fmla="*/ 46484 h 176482"/>
                    <a:gd name="connsiteX1" fmla="*/ 26000 w 116210"/>
                    <a:gd name="connsiteY1" fmla="*/ 46484 h 176482"/>
                    <a:gd name="connsiteX2" fmla="*/ 26000 w 116210"/>
                    <a:gd name="connsiteY2" fmla="*/ 140241 h 176482"/>
                    <a:gd name="connsiteX3" fmla="*/ 87848 w 116210"/>
                    <a:gd name="connsiteY3" fmla="*/ 46484 h 176482"/>
                    <a:gd name="connsiteX4" fmla="*/ 116211 w 116210"/>
                    <a:gd name="connsiteY4" fmla="*/ 46484 h 176482"/>
                    <a:gd name="connsiteX5" fmla="*/ 116211 w 116210"/>
                    <a:gd name="connsiteY5" fmla="*/ 176483 h 176482"/>
                    <a:gd name="connsiteX6" fmla="*/ 90211 w 116210"/>
                    <a:gd name="connsiteY6" fmla="*/ 176483 h 176482"/>
                    <a:gd name="connsiteX7" fmla="*/ 90211 w 116210"/>
                    <a:gd name="connsiteY7" fmla="*/ 82726 h 176482"/>
                    <a:gd name="connsiteX8" fmla="*/ 28363 w 116210"/>
                    <a:gd name="connsiteY8" fmla="*/ 176483 h 176482"/>
                    <a:gd name="connsiteX9" fmla="*/ 0 w 116210"/>
                    <a:gd name="connsiteY9" fmla="*/ 176483 h 176482"/>
                    <a:gd name="connsiteX10" fmla="*/ 0 w 116210"/>
                    <a:gd name="connsiteY10" fmla="*/ 46484 h 176482"/>
                    <a:gd name="connsiteX11" fmla="*/ 29545 w 116210"/>
                    <a:gd name="connsiteY11" fmla="*/ 0 h 176482"/>
                    <a:gd name="connsiteX12" fmla="*/ 48060 w 116210"/>
                    <a:gd name="connsiteY12" fmla="*/ 0 h 176482"/>
                    <a:gd name="connsiteX13" fmla="*/ 57908 w 116210"/>
                    <a:gd name="connsiteY13" fmla="*/ 11424 h 176482"/>
                    <a:gd name="connsiteX14" fmla="*/ 68151 w 116210"/>
                    <a:gd name="connsiteY14" fmla="*/ 0 h 176482"/>
                    <a:gd name="connsiteX15" fmla="*/ 86666 w 116210"/>
                    <a:gd name="connsiteY15" fmla="*/ 0 h 176482"/>
                    <a:gd name="connsiteX16" fmla="*/ 58303 w 116210"/>
                    <a:gd name="connsiteY16" fmla="*/ 28363 h 176482"/>
                    <a:gd name="connsiteX17" fmla="*/ 29545 w 116210"/>
                    <a:gd name="connsiteY17" fmla="*/ 0 h 176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210" h="176482">
                      <a:moveTo>
                        <a:pt x="0" y="46484"/>
                      </a:moveTo>
                      <a:lnTo>
                        <a:pt x="26000" y="46484"/>
                      </a:lnTo>
                      <a:lnTo>
                        <a:pt x="26000" y="140241"/>
                      </a:lnTo>
                      <a:lnTo>
                        <a:pt x="87848" y="46484"/>
                      </a:lnTo>
                      <a:lnTo>
                        <a:pt x="116211" y="46484"/>
                      </a:lnTo>
                      <a:lnTo>
                        <a:pt x="116211" y="176483"/>
                      </a:lnTo>
                      <a:lnTo>
                        <a:pt x="90211" y="176483"/>
                      </a:lnTo>
                      <a:lnTo>
                        <a:pt x="90211" y="82726"/>
                      </a:lnTo>
                      <a:lnTo>
                        <a:pt x="28363" y="176483"/>
                      </a:lnTo>
                      <a:lnTo>
                        <a:pt x="0" y="176483"/>
                      </a:lnTo>
                      <a:lnTo>
                        <a:pt x="0" y="46484"/>
                      </a:lnTo>
                      <a:close/>
                      <a:moveTo>
                        <a:pt x="29545" y="0"/>
                      </a:moveTo>
                      <a:lnTo>
                        <a:pt x="48060" y="0"/>
                      </a:lnTo>
                      <a:cubicBezTo>
                        <a:pt x="48060" y="6697"/>
                        <a:pt x="51606" y="11424"/>
                        <a:pt x="57908" y="11424"/>
                      </a:cubicBezTo>
                      <a:cubicBezTo>
                        <a:pt x="64605" y="11424"/>
                        <a:pt x="68151" y="6697"/>
                        <a:pt x="68151" y="0"/>
                      </a:cubicBezTo>
                      <a:lnTo>
                        <a:pt x="86666" y="0"/>
                      </a:lnTo>
                      <a:cubicBezTo>
                        <a:pt x="86666" y="16545"/>
                        <a:pt x="75242" y="28363"/>
                        <a:pt x="58303" y="28363"/>
                      </a:cubicBezTo>
                      <a:cubicBezTo>
                        <a:pt x="40969" y="27969"/>
                        <a:pt x="29545" y="16545"/>
                        <a:pt x="29545" y="0"/>
                      </a:cubicBezTo>
                      <a:close/>
                    </a:path>
                  </a:pathLst>
                </a:custGeom>
                <a:solidFill>
                  <a:srgbClr val="101828"/>
                </a:solidFill>
                <a:ln w="3931" cap="flat">
                  <a:noFill/>
                  <a:prstDash val="solid"/>
                  <a:miter/>
                </a:ln>
              </p:spPr>
              <p:txBody>
                <a:bodyPr rtlCol="0" anchor="ctr"/>
                <a:lstStyle/>
                <a:p>
                  <a:pPr defTabSz="1036930"/>
                  <a:endParaRPr lang="ru-RU" sz="2041">
                    <a:solidFill>
                      <a:srgbClr val="272F3D"/>
                    </a:solidFill>
                    <a:latin typeface="Rostelecom Basis"/>
                  </a:endParaRPr>
                </a:p>
              </p:txBody>
            </p:sp>
          </p:grpSp>
        </p:grpSp>
        <p:grpSp>
          <p:nvGrpSpPr>
            <p:cNvPr id="22" name="Рисунок 7">
              <a:extLst>
                <a:ext uri="{FF2B5EF4-FFF2-40B4-BE49-F238E27FC236}">
                  <a16:creationId xmlns:a16="http://schemas.microsoft.com/office/drawing/2014/main" id="{7FAA9A46-7E35-468D-9B9F-B52887F5FC4B}"/>
                </a:ext>
              </a:extLst>
            </p:cNvPr>
            <p:cNvGrpSpPr/>
            <p:nvPr/>
          </p:nvGrpSpPr>
          <p:grpSpPr>
            <a:xfrm>
              <a:off x="473642" y="472404"/>
              <a:ext cx="577482" cy="958836"/>
              <a:chOff x="473642" y="472404"/>
              <a:chExt cx="577482" cy="958836"/>
            </a:xfrm>
          </p:grpSpPr>
          <p:sp>
            <p:nvSpPr>
              <p:cNvPr id="23" name="Полилиния: фигура 43">
                <a:extLst>
                  <a:ext uri="{FF2B5EF4-FFF2-40B4-BE49-F238E27FC236}">
                    <a16:creationId xmlns:a16="http://schemas.microsoft.com/office/drawing/2014/main" id="{B4C92DD1-8FBA-482C-9402-8A125FF8692C}"/>
                  </a:ext>
                </a:extLst>
              </p:cNvPr>
              <p:cNvSpPr/>
              <p:nvPr/>
            </p:nvSpPr>
            <p:spPr>
              <a:xfrm>
                <a:off x="493303" y="1185031"/>
                <a:ext cx="427429" cy="246209"/>
              </a:xfrm>
              <a:custGeom>
                <a:avLst/>
                <a:gdLst>
                  <a:gd name="connsiteX0" fmla="*/ 27585 w 427429"/>
                  <a:gd name="connsiteY0" fmla="*/ 241876 h 246209"/>
                  <a:gd name="connsiteX1" fmla="*/ 27585 w 427429"/>
                  <a:gd name="connsiteY1" fmla="*/ 241876 h 246209"/>
                  <a:gd name="connsiteX2" fmla="*/ 27585 w 427429"/>
                  <a:gd name="connsiteY2" fmla="*/ 241876 h 246209"/>
                  <a:gd name="connsiteX3" fmla="*/ 27585 w 427429"/>
                  <a:gd name="connsiteY3" fmla="*/ 241876 h 246209"/>
                  <a:gd name="connsiteX4" fmla="*/ 29161 w 427429"/>
                  <a:gd name="connsiteY4" fmla="*/ 242664 h 246209"/>
                  <a:gd name="connsiteX5" fmla="*/ 31131 w 427429"/>
                  <a:gd name="connsiteY5" fmla="*/ 243058 h 246209"/>
                  <a:gd name="connsiteX6" fmla="*/ 52403 w 427429"/>
                  <a:gd name="connsiteY6" fmla="*/ 246209 h 246209"/>
                  <a:gd name="connsiteX7" fmla="*/ 89827 w 427429"/>
                  <a:gd name="connsiteY7" fmla="*/ 246209 h 246209"/>
                  <a:gd name="connsiteX8" fmla="*/ 235583 w 427429"/>
                  <a:gd name="connsiteY8" fmla="*/ 246209 h 246209"/>
                  <a:gd name="connsiteX9" fmla="*/ 427429 w 427429"/>
                  <a:gd name="connsiteY9" fmla="*/ 246209 h 246209"/>
                  <a:gd name="connsiteX10" fmla="*/ 181614 w 427429"/>
                  <a:gd name="connsiteY10" fmla="*/ 0 h 246209"/>
                  <a:gd name="connsiteX11" fmla="*/ 181614 w 427429"/>
                  <a:gd name="connsiteY11" fmla="*/ 0 h 246209"/>
                  <a:gd name="connsiteX12" fmla="*/ 181614 w 427429"/>
                  <a:gd name="connsiteY12" fmla="*/ 0 h 246209"/>
                  <a:gd name="connsiteX13" fmla="*/ 83918 w 427429"/>
                  <a:gd name="connsiteY13" fmla="*/ 96908 h 246209"/>
                  <a:gd name="connsiteX14" fmla="*/ 38222 w 427429"/>
                  <a:gd name="connsiteY14" fmla="*/ 142604 h 246209"/>
                  <a:gd name="connsiteX15" fmla="*/ 12222 w 427429"/>
                  <a:gd name="connsiteY15" fmla="*/ 168604 h 246209"/>
                  <a:gd name="connsiteX16" fmla="*/ 12222 w 427429"/>
                  <a:gd name="connsiteY16" fmla="*/ 168604 h 246209"/>
                  <a:gd name="connsiteX17" fmla="*/ 12222 w 427429"/>
                  <a:gd name="connsiteY17" fmla="*/ 168604 h 246209"/>
                  <a:gd name="connsiteX18" fmla="*/ 10 w 427429"/>
                  <a:gd name="connsiteY18" fmla="*/ 200513 h 246209"/>
                  <a:gd name="connsiteX19" fmla="*/ 27585 w 427429"/>
                  <a:gd name="connsiteY19" fmla="*/ 241876 h 24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429" h="246209">
                    <a:moveTo>
                      <a:pt x="27585" y="241876"/>
                    </a:moveTo>
                    <a:lnTo>
                      <a:pt x="27585" y="241876"/>
                    </a:lnTo>
                    <a:lnTo>
                      <a:pt x="27585" y="241876"/>
                    </a:lnTo>
                    <a:cubicBezTo>
                      <a:pt x="27585" y="241876"/>
                      <a:pt x="27585" y="241876"/>
                      <a:pt x="27585" y="241876"/>
                    </a:cubicBezTo>
                    <a:cubicBezTo>
                      <a:pt x="28373" y="242270"/>
                      <a:pt x="28767" y="242270"/>
                      <a:pt x="29161" y="242664"/>
                    </a:cubicBezTo>
                    <a:cubicBezTo>
                      <a:pt x="29555" y="242664"/>
                      <a:pt x="30343" y="243058"/>
                      <a:pt x="31131" y="243058"/>
                    </a:cubicBezTo>
                    <a:cubicBezTo>
                      <a:pt x="37828" y="245027"/>
                      <a:pt x="44918" y="246209"/>
                      <a:pt x="52403" y="246209"/>
                    </a:cubicBezTo>
                    <a:cubicBezTo>
                      <a:pt x="52403" y="246209"/>
                      <a:pt x="66585" y="246209"/>
                      <a:pt x="89827" y="246209"/>
                    </a:cubicBezTo>
                    <a:cubicBezTo>
                      <a:pt x="124887" y="246209"/>
                      <a:pt x="180038" y="246209"/>
                      <a:pt x="235583" y="246209"/>
                    </a:cubicBezTo>
                    <a:cubicBezTo>
                      <a:pt x="330521" y="246209"/>
                      <a:pt x="427429" y="246209"/>
                      <a:pt x="427429" y="246209"/>
                    </a:cubicBezTo>
                    <a:lnTo>
                      <a:pt x="181614" y="0"/>
                    </a:lnTo>
                    <a:lnTo>
                      <a:pt x="181614" y="0"/>
                    </a:lnTo>
                    <a:cubicBezTo>
                      <a:pt x="181614" y="0"/>
                      <a:pt x="181614" y="0"/>
                      <a:pt x="181614" y="0"/>
                    </a:cubicBezTo>
                    <a:cubicBezTo>
                      <a:pt x="136311" y="45302"/>
                      <a:pt x="105978" y="74848"/>
                      <a:pt x="83918" y="96908"/>
                    </a:cubicBezTo>
                    <a:cubicBezTo>
                      <a:pt x="64221" y="116605"/>
                      <a:pt x="50827" y="129998"/>
                      <a:pt x="38222" y="142604"/>
                    </a:cubicBezTo>
                    <a:cubicBezTo>
                      <a:pt x="22464" y="158362"/>
                      <a:pt x="12222" y="168604"/>
                      <a:pt x="12222" y="168604"/>
                    </a:cubicBezTo>
                    <a:lnTo>
                      <a:pt x="12222" y="168604"/>
                    </a:lnTo>
                    <a:cubicBezTo>
                      <a:pt x="12222" y="168604"/>
                      <a:pt x="12222" y="168604"/>
                      <a:pt x="12222" y="168604"/>
                    </a:cubicBezTo>
                    <a:cubicBezTo>
                      <a:pt x="4737" y="176877"/>
                      <a:pt x="10" y="188301"/>
                      <a:pt x="10" y="200513"/>
                    </a:cubicBezTo>
                    <a:cubicBezTo>
                      <a:pt x="-384" y="219815"/>
                      <a:pt x="11040" y="235179"/>
                      <a:pt x="27585" y="241876"/>
                    </a:cubicBezTo>
                    <a:close/>
                  </a:path>
                </a:pathLst>
              </a:custGeom>
              <a:solidFill>
                <a:srgbClr val="FF4F12"/>
              </a:solidFill>
              <a:ln w="3931" cap="flat">
                <a:noFill/>
                <a:prstDash val="solid"/>
                <a:miter/>
              </a:ln>
            </p:spPr>
            <p:txBody>
              <a:bodyPr rtlCol="0" anchor="ctr"/>
              <a:lstStyle/>
              <a:p>
                <a:pPr defTabSz="1036930"/>
                <a:endParaRPr lang="ru-RU" sz="2041">
                  <a:solidFill>
                    <a:srgbClr val="272F3D"/>
                  </a:solidFill>
                  <a:latin typeface="Rostelecom Basis"/>
                </a:endParaRPr>
              </a:p>
            </p:txBody>
          </p:sp>
          <p:sp>
            <p:nvSpPr>
              <p:cNvPr id="24" name="Полилиния: фигура 44">
                <a:extLst>
                  <a:ext uri="{FF2B5EF4-FFF2-40B4-BE49-F238E27FC236}">
                    <a16:creationId xmlns:a16="http://schemas.microsoft.com/office/drawing/2014/main" id="{3080139B-672A-4206-ADEC-E9B8711D20A5}"/>
                  </a:ext>
                </a:extLst>
              </p:cNvPr>
              <p:cNvSpPr/>
              <p:nvPr/>
            </p:nvSpPr>
            <p:spPr>
              <a:xfrm>
                <a:off x="473642" y="472404"/>
                <a:ext cx="577482" cy="954503"/>
              </a:xfrm>
              <a:custGeom>
                <a:avLst/>
                <a:gdLst>
                  <a:gd name="connsiteX0" fmla="*/ 19277 w 577482"/>
                  <a:gd name="connsiteY0" fmla="*/ 913534 h 954503"/>
                  <a:gd name="connsiteX1" fmla="*/ 31489 w 577482"/>
                  <a:gd name="connsiteY1" fmla="*/ 881625 h 954503"/>
                  <a:gd name="connsiteX2" fmla="*/ 31489 w 577482"/>
                  <a:gd name="connsiteY2" fmla="*/ 881625 h 954503"/>
                  <a:gd name="connsiteX3" fmla="*/ 31489 w 577482"/>
                  <a:gd name="connsiteY3" fmla="*/ 881625 h 954503"/>
                  <a:gd name="connsiteX4" fmla="*/ 57489 w 577482"/>
                  <a:gd name="connsiteY4" fmla="*/ 855626 h 954503"/>
                  <a:gd name="connsiteX5" fmla="*/ 103185 w 577482"/>
                  <a:gd name="connsiteY5" fmla="*/ 809929 h 954503"/>
                  <a:gd name="connsiteX6" fmla="*/ 200881 w 577482"/>
                  <a:gd name="connsiteY6" fmla="*/ 713021 h 954503"/>
                  <a:gd name="connsiteX7" fmla="*/ 200881 w 577482"/>
                  <a:gd name="connsiteY7" fmla="*/ 713021 h 954503"/>
                  <a:gd name="connsiteX8" fmla="*/ 200881 w 577482"/>
                  <a:gd name="connsiteY8" fmla="*/ 713021 h 954503"/>
                  <a:gd name="connsiteX9" fmla="*/ 245002 w 577482"/>
                  <a:gd name="connsiteY9" fmla="*/ 668901 h 954503"/>
                  <a:gd name="connsiteX10" fmla="*/ 245790 w 577482"/>
                  <a:gd name="connsiteY10" fmla="*/ 668113 h 954503"/>
                  <a:gd name="connsiteX11" fmla="*/ 577483 w 577482"/>
                  <a:gd name="connsiteY11" fmla="*/ 337602 h 954503"/>
                  <a:gd name="connsiteX12" fmla="*/ 240668 w 577482"/>
                  <a:gd name="connsiteY12" fmla="*/ 0 h 954503"/>
                  <a:gd name="connsiteX13" fmla="*/ 49610 w 577482"/>
                  <a:gd name="connsiteY13" fmla="*/ 191058 h 954503"/>
                  <a:gd name="connsiteX14" fmla="*/ 368 w 577482"/>
                  <a:gd name="connsiteY14" fmla="*/ 362420 h 954503"/>
                  <a:gd name="connsiteX15" fmla="*/ 368 w 577482"/>
                  <a:gd name="connsiteY15" fmla="*/ 887140 h 954503"/>
                  <a:gd name="connsiteX16" fmla="*/ 47247 w 577482"/>
                  <a:gd name="connsiteY16" fmla="*/ 954503 h 954503"/>
                  <a:gd name="connsiteX17" fmla="*/ 47247 w 577482"/>
                  <a:gd name="connsiteY17" fmla="*/ 954503 h 954503"/>
                  <a:gd name="connsiteX18" fmla="*/ 19277 w 577482"/>
                  <a:gd name="connsiteY18" fmla="*/ 913534 h 95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482" h="954503">
                    <a:moveTo>
                      <a:pt x="19277" y="913534"/>
                    </a:moveTo>
                    <a:cubicBezTo>
                      <a:pt x="19277" y="901716"/>
                      <a:pt x="24004" y="889898"/>
                      <a:pt x="31489" y="881625"/>
                    </a:cubicBezTo>
                    <a:cubicBezTo>
                      <a:pt x="31489" y="881625"/>
                      <a:pt x="31489" y="881625"/>
                      <a:pt x="31489" y="881625"/>
                    </a:cubicBezTo>
                    <a:lnTo>
                      <a:pt x="31489" y="881625"/>
                    </a:lnTo>
                    <a:cubicBezTo>
                      <a:pt x="31489" y="881625"/>
                      <a:pt x="42125" y="870989"/>
                      <a:pt x="57489" y="855626"/>
                    </a:cubicBezTo>
                    <a:cubicBezTo>
                      <a:pt x="70095" y="843020"/>
                      <a:pt x="83489" y="829626"/>
                      <a:pt x="103185" y="809929"/>
                    </a:cubicBezTo>
                    <a:cubicBezTo>
                      <a:pt x="125640" y="787869"/>
                      <a:pt x="155579" y="757930"/>
                      <a:pt x="200881" y="713021"/>
                    </a:cubicBezTo>
                    <a:cubicBezTo>
                      <a:pt x="200881" y="713021"/>
                      <a:pt x="200881" y="713021"/>
                      <a:pt x="200881" y="713021"/>
                    </a:cubicBezTo>
                    <a:lnTo>
                      <a:pt x="200881" y="713021"/>
                    </a:lnTo>
                    <a:cubicBezTo>
                      <a:pt x="214275" y="699628"/>
                      <a:pt x="228850" y="685052"/>
                      <a:pt x="245002" y="668901"/>
                    </a:cubicBezTo>
                    <a:cubicBezTo>
                      <a:pt x="245396" y="668507"/>
                      <a:pt x="245790" y="668507"/>
                      <a:pt x="245790" y="668113"/>
                    </a:cubicBezTo>
                    <a:cubicBezTo>
                      <a:pt x="319455" y="594841"/>
                      <a:pt x="424242" y="490842"/>
                      <a:pt x="577483" y="337602"/>
                    </a:cubicBezTo>
                    <a:lnTo>
                      <a:pt x="240668" y="0"/>
                    </a:lnTo>
                    <a:lnTo>
                      <a:pt x="49610" y="191058"/>
                    </a:lnTo>
                    <a:cubicBezTo>
                      <a:pt x="-7510" y="248179"/>
                      <a:pt x="368" y="285602"/>
                      <a:pt x="368" y="362420"/>
                    </a:cubicBezTo>
                    <a:cubicBezTo>
                      <a:pt x="368" y="439237"/>
                      <a:pt x="368" y="887140"/>
                      <a:pt x="368" y="887140"/>
                    </a:cubicBezTo>
                    <a:cubicBezTo>
                      <a:pt x="368" y="918261"/>
                      <a:pt x="20065" y="944655"/>
                      <a:pt x="47247" y="954503"/>
                    </a:cubicBezTo>
                    <a:lnTo>
                      <a:pt x="47247" y="954503"/>
                    </a:lnTo>
                    <a:cubicBezTo>
                      <a:pt x="30701" y="947806"/>
                      <a:pt x="19277" y="932443"/>
                      <a:pt x="19277" y="913534"/>
                    </a:cubicBezTo>
                    <a:close/>
                  </a:path>
                </a:pathLst>
              </a:custGeom>
              <a:solidFill>
                <a:srgbClr val="7700FF"/>
              </a:solidFill>
              <a:ln w="3931" cap="flat">
                <a:noFill/>
                <a:prstDash val="solid"/>
                <a:miter/>
              </a:ln>
            </p:spPr>
            <p:txBody>
              <a:bodyPr rtlCol="0" anchor="ctr"/>
              <a:lstStyle/>
              <a:p>
                <a:pPr defTabSz="1036930"/>
                <a:endParaRPr lang="ru-RU" sz="2041">
                  <a:solidFill>
                    <a:srgbClr val="272F3D"/>
                  </a:solidFill>
                  <a:latin typeface="Rostelecom Basis"/>
                </a:endParaRPr>
              </a:p>
            </p:txBody>
          </p:sp>
        </p:grpSp>
      </p:grpSp>
    </p:spTree>
    <p:extLst>
      <p:ext uri="{BB962C8B-B14F-4D97-AF65-F5344CB8AC3E}">
        <p14:creationId xmlns:p14="http://schemas.microsoft.com/office/powerpoint/2010/main" val="4140617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202279D8-2796-2644-88FE-795BA3EB5BD8}"/>
              </a:ext>
            </a:extLst>
          </p:cNvPr>
          <p:cNvSpPr txBox="1"/>
          <p:nvPr/>
        </p:nvSpPr>
        <p:spPr>
          <a:xfrm>
            <a:off x="518403" y="241798"/>
            <a:ext cx="9686953" cy="400110"/>
          </a:xfrm>
          <a:prstGeom prst="rect">
            <a:avLst/>
          </a:prstGeom>
          <a:noFill/>
        </p:spPr>
        <p:txBody>
          <a:bodyPr wrap="square" lIns="0" rIns="73125" rtlCol="0">
            <a:spAutoFit/>
          </a:bodyPr>
          <a:lstStyle/>
          <a:p>
            <a:pPr lvl="0" algn="just"/>
            <a:r>
              <a:rPr lang="ru-RU" sz="2000" b="1" dirty="0">
                <a:solidFill>
                  <a:prstClr val="black"/>
                </a:solidFill>
                <a:latin typeface="Rostelecom Basis Medium" panose="020B0603030604040103" pitchFamily="34" charset="0"/>
                <a:cs typeface="Arial" panose="020B0604020202020204" pitchFamily="34" charset="0"/>
              </a:rPr>
              <a:t>Импортозамещение РЭП – политика, стратегия, цели и задачи </a:t>
            </a:r>
          </a:p>
        </p:txBody>
      </p:sp>
      <p:sp>
        <p:nvSpPr>
          <p:cNvPr id="12" name="Номер слайда 1"/>
          <p:cNvSpPr txBox="1">
            <a:spLocks/>
          </p:cNvSpPr>
          <p:nvPr/>
        </p:nvSpPr>
        <p:spPr>
          <a:xfrm>
            <a:off x="11673015" y="153258"/>
            <a:ext cx="43042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9BD71723-6C46-4F4D-B232-1B80572F527D}" type="slidenum">
              <a:rPr kumimoji="0" lang="ru-RU" sz="1800" b="0" i="0" u="none" strike="noStrike" kern="1200" cap="none" spc="0" normalizeH="0" baseline="0" noProof="0" smtClean="0">
                <a:ln>
                  <a:noFill/>
                </a:ln>
                <a:solidFill>
                  <a:srgbClr val="5B9BD5">
                    <a:lumMod val="60000"/>
                    <a:lumOff val="40000"/>
                  </a:srgb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ru-RU" sz="1800" b="0" i="0" u="none" strike="noStrike" kern="1200" cap="none" spc="0" normalizeH="0" baseline="0" noProof="0" dirty="0">
              <a:ln>
                <a:noFill/>
              </a:ln>
              <a:solidFill>
                <a:srgbClr val="5B9BD5">
                  <a:lumMod val="60000"/>
                  <a:lumOff val="40000"/>
                </a:srgbClr>
              </a:solidFill>
              <a:effectLst/>
              <a:uLnTx/>
              <a:uFillTx/>
              <a:latin typeface="Calibri" panose="020F0502020204030204"/>
              <a:ea typeface="+mn-ea"/>
              <a:cs typeface="+mn-cs"/>
            </a:endParaRPr>
          </a:p>
        </p:txBody>
      </p:sp>
      <p:sp>
        <p:nvSpPr>
          <p:cNvPr id="20" name="Один многоканальный номер, который легко заполнить"/>
          <p:cNvSpPr txBox="1"/>
          <p:nvPr/>
        </p:nvSpPr>
        <p:spPr>
          <a:xfrm>
            <a:off x="518403" y="801169"/>
            <a:ext cx="11245317" cy="203902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34290" bIns="34290">
            <a:spAutoFit/>
          </a:bodyPr>
          <a:lstStyle>
            <a:lvl1pPr defTabSz="457200">
              <a:defRPr sz="3000">
                <a:latin typeface="Basis Grotesque Pro Light"/>
                <a:ea typeface="Basis Grotesque Pro Light"/>
                <a:cs typeface="Basis Grotesque Pro Light"/>
                <a:sym typeface="Basis Grotesque Pro Light"/>
              </a:defRPr>
            </a:lvl1pPr>
          </a:lstStyle>
          <a:p>
            <a:pPr algn="just">
              <a:spcAft>
                <a:spcPts val="800"/>
              </a:spcAft>
            </a:pPr>
            <a:r>
              <a:rPr lang="ru-RU" sz="1800" dirty="0">
                <a:solidFill>
                  <a:srgbClr val="002060"/>
                </a:solidFill>
                <a:latin typeface="Rostelecom Basis" panose="020B0503030604040103" pitchFamily="34" charset="0"/>
                <a:ea typeface="+mn-ea"/>
                <a:cs typeface="+mn-cs"/>
              </a:rPr>
              <a:t>Российская радиоэлектронная промышленность зависима от импорта ключевых компонентов </a:t>
            </a:r>
            <a:r>
              <a:rPr lang="ru-RU" sz="1800" i="1" dirty="0">
                <a:solidFill>
                  <a:srgbClr val="002060"/>
                </a:solidFill>
                <a:latin typeface="Rostelecom Basis" panose="020B0503030604040103" pitchFamily="34" charset="0"/>
                <a:ea typeface="+mn-ea"/>
                <a:cs typeface="+mn-cs"/>
              </a:rPr>
              <a:t>(например: микропроцессоры и радиочастотные модули). </a:t>
            </a:r>
          </a:p>
          <a:p>
            <a:pPr algn="just">
              <a:spcAft>
                <a:spcPts val="800"/>
              </a:spcAft>
            </a:pPr>
            <a:r>
              <a:rPr lang="ru-RU" sz="1800" dirty="0">
                <a:solidFill>
                  <a:srgbClr val="002060"/>
                </a:solidFill>
                <a:latin typeface="Rostelecom Basis" panose="020B0503030604040103" pitchFamily="34" charset="0"/>
                <a:ea typeface="+mn-ea"/>
                <a:cs typeface="+mn-cs"/>
              </a:rPr>
              <a:t>Отсутствие развитой отечественной базы и инфраструктуры:</a:t>
            </a:r>
          </a:p>
          <a:p>
            <a:pPr marL="28575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создаёт уязвимости в цепочках поставок, приводит к удорожанию производств и замедляет развитие технологий;</a:t>
            </a:r>
          </a:p>
          <a:p>
            <a:pPr marL="28575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ограничивает масштабирование и инновации</a:t>
            </a:r>
          </a:p>
        </p:txBody>
      </p:sp>
      <p:sp>
        <p:nvSpPr>
          <p:cNvPr id="13" name="Номер слайда 1"/>
          <p:cNvSpPr txBox="1">
            <a:spLocks/>
          </p:cNvSpPr>
          <p:nvPr/>
        </p:nvSpPr>
        <p:spPr>
          <a:xfrm>
            <a:off x="11654353" y="125265"/>
            <a:ext cx="430427" cy="365125"/>
          </a:xfrm>
          <a:prstGeom prst="rect">
            <a:avLst/>
          </a:prstGeom>
          <a:solidFill>
            <a:schemeClr val="bg1"/>
          </a:solidFill>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BD71723-6C46-4F4D-B232-1B80572F527D}" type="slidenum">
              <a:rPr kumimoji="0" lang="ru-RU" sz="1800" b="0" i="0" u="none" strike="noStrike" kern="1200" cap="none" spc="0" normalizeH="0" baseline="0" noProof="0" smtClean="0">
                <a:ln>
                  <a:noFill/>
                </a:ln>
                <a:solidFill>
                  <a:srgbClr val="272F3D"/>
                </a:solidFill>
                <a:effectLst/>
                <a:uLnTx/>
                <a:uFillTx/>
                <a:latin typeface="Rostelecom Basi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ru-RU" sz="1800" b="0" i="0" u="none" strike="noStrike" kern="1200" cap="none" spc="0" normalizeH="0" baseline="0" noProof="0" dirty="0">
              <a:ln>
                <a:noFill/>
              </a:ln>
              <a:solidFill>
                <a:srgbClr val="272F3D"/>
              </a:solidFill>
              <a:effectLst/>
              <a:uLnTx/>
              <a:uFillTx/>
              <a:latin typeface="Rostelecom Basis"/>
              <a:ea typeface="+mn-ea"/>
              <a:cs typeface="+mn-cs"/>
            </a:endParaRPr>
          </a:p>
        </p:txBody>
      </p:sp>
      <p:sp>
        <p:nvSpPr>
          <p:cNvPr id="11" name="Больше входящих звонков"/>
          <p:cNvSpPr txBox="1"/>
          <p:nvPr/>
        </p:nvSpPr>
        <p:spPr>
          <a:xfrm>
            <a:off x="5538423" y="2784930"/>
            <a:ext cx="6225297" cy="63094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34290" bIns="34290">
            <a:spAutoFit/>
          </a:bodyPr>
          <a:lstStyle>
            <a:lvl1pPr defTabSz="457200">
              <a:lnSpc>
                <a:spcPct val="90000"/>
              </a:lnSpc>
              <a:defRPr sz="3700" b="1">
                <a:latin typeface="Basis Grotesque Pro"/>
                <a:ea typeface="Basis Grotesque Pro"/>
                <a:cs typeface="Basis Grotesque Pro"/>
                <a:sym typeface="Basis Grotesque Pro"/>
              </a:defRPr>
            </a:lvl1pPr>
          </a:lstStyle>
          <a:p>
            <a:pPr algn="ctr" defTabSz="685783" eaLnBrk="0" fontAlgn="base">
              <a:spcBef>
                <a:spcPct val="0"/>
              </a:spcBef>
              <a:spcAft>
                <a:spcPct val="0"/>
              </a:spcAft>
              <a:defRPr/>
            </a:pPr>
            <a:r>
              <a:rPr lang="ru-RU" sz="2000" dirty="0">
                <a:solidFill>
                  <a:srgbClr val="FF6600"/>
                </a:solidFill>
                <a:latin typeface="Rostelecom Basis" panose="020B0503030604040103" pitchFamily="34" charset="0"/>
                <a:ea typeface="+mn-ea"/>
                <a:cs typeface="+mn-cs"/>
              </a:rPr>
              <a:t>Импортозамещение РЭП</a:t>
            </a:r>
            <a:r>
              <a:rPr lang="en-US" sz="2000" dirty="0">
                <a:solidFill>
                  <a:srgbClr val="FF6600"/>
                </a:solidFill>
                <a:latin typeface="Rostelecom Basis" panose="020B0503030604040103" pitchFamily="34" charset="0"/>
                <a:ea typeface="+mn-ea"/>
                <a:cs typeface="+mn-cs"/>
              </a:rPr>
              <a:t> </a:t>
            </a:r>
            <a:r>
              <a:rPr lang="ru-RU" sz="2000" dirty="0">
                <a:solidFill>
                  <a:srgbClr val="FF6600"/>
                </a:solidFill>
                <a:latin typeface="Rostelecom Basis" panose="020B0503030604040103" pitchFamily="34" charset="0"/>
                <a:ea typeface="+mn-ea"/>
                <a:cs typeface="+mn-cs"/>
              </a:rPr>
              <a:t>направлено</a:t>
            </a:r>
            <a:r>
              <a:rPr lang="en-US" sz="2000" dirty="0">
                <a:solidFill>
                  <a:srgbClr val="FF6600"/>
                </a:solidFill>
                <a:latin typeface="Rostelecom Basis" panose="020B0503030604040103" pitchFamily="34" charset="0"/>
                <a:ea typeface="+mn-ea"/>
                <a:cs typeface="+mn-cs"/>
              </a:rPr>
              <a:t> </a:t>
            </a:r>
            <a:br>
              <a:rPr lang="en-US" sz="2000" dirty="0">
                <a:solidFill>
                  <a:srgbClr val="FF6600"/>
                </a:solidFill>
                <a:latin typeface="Rostelecom Basis" panose="020B0503030604040103" pitchFamily="34" charset="0"/>
                <a:ea typeface="+mn-ea"/>
                <a:cs typeface="+mn-cs"/>
              </a:rPr>
            </a:br>
            <a:r>
              <a:rPr lang="ru-RU" sz="2000" dirty="0">
                <a:solidFill>
                  <a:srgbClr val="FF6600"/>
                </a:solidFill>
                <a:latin typeface="Rostelecom Basis" panose="020B0503030604040103" pitchFamily="34" charset="0"/>
                <a:ea typeface="+mn-ea"/>
                <a:cs typeface="+mn-cs"/>
              </a:rPr>
              <a:t>на снижение</a:t>
            </a:r>
          </a:p>
        </p:txBody>
      </p:sp>
      <p:sp>
        <p:nvSpPr>
          <p:cNvPr id="14" name="Один многоканальный номер, который легко заполнить"/>
          <p:cNvSpPr txBox="1"/>
          <p:nvPr/>
        </p:nvSpPr>
        <p:spPr>
          <a:xfrm>
            <a:off x="5538423" y="3448378"/>
            <a:ext cx="6225297" cy="287001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34290" bIns="34290">
            <a:spAutoFit/>
          </a:bodyPr>
          <a:lstStyle>
            <a:lvl1pPr defTabSz="457200">
              <a:defRPr sz="3000">
                <a:latin typeface="Basis Grotesque Pro Light"/>
                <a:ea typeface="Basis Grotesque Pro Light"/>
                <a:cs typeface="Basis Grotesque Pro Light"/>
                <a:sym typeface="Basis Grotesque Pro Light"/>
              </a:defRPr>
            </a:lvl1pPr>
          </a:lstStyle>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зависимости от зарубежных компонентов, технологий и оборудования;</a:t>
            </a:r>
            <a:endParaRPr lang="en-US" sz="1800" dirty="0">
              <a:solidFill>
                <a:srgbClr val="002060"/>
              </a:solidFill>
              <a:latin typeface="Rostelecom Basis" panose="020B0503030604040103" pitchFamily="34" charset="0"/>
              <a:ea typeface="+mn-ea"/>
              <a:cs typeface="+mn-cs"/>
            </a:endParaRPr>
          </a:p>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зависимости от внешних рисков;</a:t>
            </a:r>
            <a:endParaRPr lang="en-US" sz="1800" dirty="0">
              <a:solidFill>
                <a:srgbClr val="002060"/>
              </a:solidFill>
              <a:latin typeface="Rostelecom Basis" panose="020B0503030604040103" pitchFamily="34" charset="0"/>
              <a:ea typeface="+mn-ea"/>
              <a:cs typeface="+mn-cs"/>
            </a:endParaRPr>
          </a:p>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ускоряет внедрение технологий и улучшает качество продукции;</a:t>
            </a:r>
          </a:p>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уменьшает логистические расходы;</a:t>
            </a:r>
          </a:p>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способствует развитию отраслей, росту занятости и налоговых поступлений, а также укрепляет инвестиционный климат</a:t>
            </a:r>
          </a:p>
        </p:txBody>
      </p:sp>
      <p:sp>
        <p:nvSpPr>
          <p:cNvPr id="15" name="Один многоканальный номер, который легко заполнить"/>
          <p:cNvSpPr txBox="1"/>
          <p:nvPr/>
        </p:nvSpPr>
        <p:spPr>
          <a:xfrm>
            <a:off x="669470" y="4169633"/>
            <a:ext cx="4588329" cy="1659429"/>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34290" bIns="34290">
            <a:spAutoFit/>
          </a:bodyPr>
          <a:lstStyle>
            <a:lvl1pPr defTabSz="457200">
              <a:defRPr sz="3000">
                <a:latin typeface="Basis Grotesque Pro Light"/>
                <a:ea typeface="Basis Grotesque Pro Light"/>
                <a:cs typeface="Basis Grotesque Pro Light"/>
                <a:sym typeface="Basis Grotesque Pro Light"/>
              </a:defRPr>
            </a:lvl1pPr>
          </a:lstStyle>
          <a:p>
            <a:pPr marL="285750" lvl="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интеграция новых технологий,</a:t>
            </a:r>
          </a:p>
          <a:p>
            <a:pPr marL="285750" lvl="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масштабирование производства;</a:t>
            </a:r>
          </a:p>
          <a:p>
            <a:pPr marL="285750" lvl="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автоматизация, расширение </a:t>
            </a:r>
            <a:br>
              <a:rPr lang="ru-RU" sz="1800" dirty="0">
                <a:solidFill>
                  <a:srgbClr val="002060"/>
                </a:solidFill>
                <a:latin typeface="Rostelecom Basis" panose="020B0503030604040103" pitchFamily="34" charset="0"/>
                <a:ea typeface="+mn-ea"/>
                <a:cs typeface="+mn-cs"/>
              </a:rPr>
            </a:br>
            <a:r>
              <a:rPr lang="ru-RU" sz="1800" dirty="0">
                <a:solidFill>
                  <a:srgbClr val="002060"/>
                </a:solidFill>
                <a:latin typeface="Rostelecom Basis" panose="020B0503030604040103" pitchFamily="34" charset="0"/>
                <a:ea typeface="+mn-ea"/>
                <a:cs typeface="+mn-cs"/>
              </a:rPr>
              <a:t>научно-технического сотрудничества и подготовка кадров</a:t>
            </a:r>
          </a:p>
        </p:txBody>
      </p:sp>
      <p:sp>
        <p:nvSpPr>
          <p:cNvPr id="16" name="Прямоугольник 15"/>
          <p:cNvSpPr/>
          <p:nvPr/>
        </p:nvSpPr>
        <p:spPr>
          <a:xfrm>
            <a:off x="669470" y="3150968"/>
            <a:ext cx="4469783" cy="707886"/>
          </a:xfrm>
          <a:prstGeom prst="rect">
            <a:avLst/>
          </a:prstGeom>
        </p:spPr>
        <p:txBody>
          <a:bodyPr wrap="square">
            <a:spAutoFit/>
          </a:bodyPr>
          <a:lstStyle/>
          <a:p>
            <a:pPr algn="ctr"/>
            <a:r>
              <a:rPr lang="ru-RU" sz="2000" b="1" dirty="0">
                <a:solidFill>
                  <a:srgbClr val="FF6600"/>
                </a:solidFill>
                <a:latin typeface="Rostelecom Basis" panose="020B0503030604040103" pitchFamily="34" charset="0"/>
                <a:sym typeface="Basis Grotesque Pro Light"/>
              </a:rPr>
              <a:t>Цель – развитие импортозамещения РЭП </a:t>
            </a:r>
          </a:p>
        </p:txBody>
      </p:sp>
    </p:spTree>
    <p:extLst>
      <p:ext uri="{BB962C8B-B14F-4D97-AF65-F5344CB8AC3E}">
        <p14:creationId xmlns:p14="http://schemas.microsoft.com/office/powerpoint/2010/main" val="3377839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Номер слайда 1"/>
          <p:cNvSpPr txBox="1">
            <a:spLocks/>
          </p:cNvSpPr>
          <p:nvPr/>
        </p:nvSpPr>
        <p:spPr>
          <a:xfrm>
            <a:off x="11654353" y="125265"/>
            <a:ext cx="430427" cy="365125"/>
          </a:xfrm>
          <a:prstGeom prst="rect">
            <a:avLst/>
          </a:prstGeom>
          <a:solidFill>
            <a:schemeClr val="bg1"/>
          </a:solidFill>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BD71723-6C46-4F4D-B232-1B80572F527D}" type="slidenum">
              <a:rPr kumimoji="0" lang="ru-RU" sz="1800" b="0" i="0" u="none" strike="noStrike" kern="1200" cap="none" spc="0" normalizeH="0" baseline="0" noProof="0" smtClean="0">
                <a:ln>
                  <a:noFill/>
                </a:ln>
                <a:solidFill>
                  <a:srgbClr val="272F3D"/>
                </a:solidFill>
                <a:effectLst/>
                <a:uLnTx/>
                <a:uFillTx/>
                <a:latin typeface="Rostelecom Basi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ru-RU" sz="1800" b="0" i="0" u="none" strike="noStrike" kern="1200" cap="none" spc="0" normalizeH="0" baseline="0" noProof="0" dirty="0">
              <a:ln>
                <a:noFill/>
              </a:ln>
              <a:solidFill>
                <a:srgbClr val="272F3D"/>
              </a:solidFill>
              <a:effectLst/>
              <a:uLnTx/>
              <a:uFillTx/>
              <a:latin typeface="Rostelecom Basis"/>
              <a:ea typeface="+mn-ea"/>
              <a:cs typeface="+mn-cs"/>
            </a:endParaRPr>
          </a:p>
        </p:txBody>
      </p:sp>
      <p:sp>
        <p:nvSpPr>
          <p:cNvPr id="20" name="Один многоканальный номер, который легко заполнить"/>
          <p:cNvSpPr txBox="1"/>
          <p:nvPr/>
        </p:nvSpPr>
        <p:spPr>
          <a:xfrm>
            <a:off x="518405" y="1152119"/>
            <a:ext cx="5301360" cy="262379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34290" bIns="34290">
            <a:spAutoFit/>
          </a:bodyPr>
          <a:lstStyle>
            <a:lvl1pPr defTabSz="457200">
              <a:defRPr sz="3000">
                <a:latin typeface="Basis Grotesque Pro Light"/>
                <a:ea typeface="Basis Grotesque Pro Light"/>
                <a:cs typeface="Basis Grotesque Pro Light"/>
                <a:sym typeface="Basis Grotesque Pro Light"/>
              </a:defRPr>
            </a:lvl1pPr>
          </a:lstStyle>
          <a:p>
            <a:pPr lvl="0"/>
            <a:r>
              <a:rPr lang="ru-RU" sz="2400" b="1" dirty="0">
                <a:solidFill>
                  <a:srgbClr val="FF6600"/>
                </a:solidFill>
                <a:latin typeface="Rostelecom Basis" panose="020B0503030604040103" pitchFamily="34" charset="0"/>
                <a:ea typeface="+mn-ea"/>
                <a:cs typeface="+mn-cs"/>
                <a:sym typeface="Basis Grotesque Pro"/>
              </a:rPr>
              <a:t>Ключевые меры: </a:t>
            </a:r>
          </a:p>
          <a:p>
            <a:pPr lvl="0"/>
            <a:endParaRPr lang="ru-RU" sz="800" b="1" dirty="0">
              <a:solidFill>
                <a:srgbClr val="FF6600"/>
              </a:solidFill>
              <a:latin typeface="Rostelecom Basis" panose="020B0503030604040103" pitchFamily="34" charset="0"/>
              <a:ea typeface="+mn-ea"/>
              <a:cs typeface="+mn-cs"/>
              <a:sym typeface="Basis Grotesque Pro"/>
            </a:endParaRPr>
          </a:p>
          <a:p>
            <a:pPr marL="28575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анализ инфраструктуры;</a:t>
            </a:r>
          </a:p>
          <a:p>
            <a:pPr marL="28575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модернизация производств;</a:t>
            </a:r>
          </a:p>
          <a:p>
            <a:pPr marL="28575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повышение квалификации кадров; </a:t>
            </a:r>
          </a:p>
          <a:p>
            <a:pPr marL="285750" indent="-285750" algn="just">
              <a:spcAft>
                <a:spcPts val="8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поддержка разработчиков через государственные программы </a:t>
            </a:r>
            <a:br>
              <a:rPr lang="ru-RU" sz="1800" dirty="0">
                <a:solidFill>
                  <a:srgbClr val="002060"/>
                </a:solidFill>
                <a:latin typeface="Rostelecom Basis" panose="020B0503030604040103" pitchFamily="34" charset="0"/>
                <a:ea typeface="+mn-ea"/>
                <a:cs typeface="+mn-cs"/>
              </a:rPr>
            </a:br>
            <a:r>
              <a:rPr lang="ru-RU" sz="1800" dirty="0">
                <a:solidFill>
                  <a:srgbClr val="002060"/>
                </a:solidFill>
                <a:latin typeface="Rostelecom Basis" panose="020B0503030604040103" pitchFamily="34" charset="0"/>
                <a:ea typeface="+mn-ea"/>
                <a:cs typeface="+mn-cs"/>
              </a:rPr>
              <a:t>и инновационные кластеры</a:t>
            </a:r>
          </a:p>
        </p:txBody>
      </p:sp>
      <p:sp>
        <p:nvSpPr>
          <p:cNvPr id="8" name="TextBox 7">
            <a:extLst>
              <a:ext uri="{FF2B5EF4-FFF2-40B4-BE49-F238E27FC236}">
                <a16:creationId xmlns:a16="http://schemas.microsoft.com/office/drawing/2014/main" id="{202279D8-2796-2644-88FE-795BA3EB5BD8}"/>
              </a:ext>
            </a:extLst>
          </p:cNvPr>
          <p:cNvSpPr txBox="1"/>
          <p:nvPr/>
        </p:nvSpPr>
        <p:spPr>
          <a:xfrm>
            <a:off x="518405" y="241798"/>
            <a:ext cx="9082795" cy="523220"/>
          </a:xfrm>
          <a:prstGeom prst="rect">
            <a:avLst/>
          </a:prstGeom>
          <a:noFill/>
        </p:spPr>
        <p:txBody>
          <a:bodyPr wrap="square" lIns="0" rIns="73125" rtlCol="0">
            <a:spAutoFit/>
          </a:bodyPr>
          <a:lstStyle/>
          <a:p>
            <a:pPr algn="just" defTabSz="685783" eaLnBrk="0" fontAlgn="base">
              <a:spcBef>
                <a:spcPct val="0"/>
              </a:spcBef>
              <a:spcAft>
                <a:spcPct val="0"/>
              </a:spcAft>
              <a:defRPr/>
            </a:pPr>
            <a:r>
              <a:rPr lang="ru-RU" sz="2800" b="1" dirty="0">
                <a:solidFill>
                  <a:prstClr val="black"/>
                </a:solidFill>
                <a:latin typeface="Rostelecom Basis Medium" panose="020B0603030604040103" pitchFamily="34" charset="0"/>
                <a:cs typeface="Arial" panose="020B0604020202020204" pitchFamily="34" charset="0"/>
              </a:rPr>
              <a:t>Стратегические меры импортозамещения РЭП</a:t>
            </a:r>
            <a:endParaRPr lang="ru-RU" sz="2800" b="1" dirty="0">
              <a:solidFill>
                <a:srgbClr val="FF6600"/>
              </a:solidFill>
              <a:latin typeface="Rostelecom Basis" panose="020B0503030604040103" pitchFamily="34" charset="0"/>
            </a:endParaRPr>
          </a:p>
        </p:txBody>
      </p:sp>
      <p:sp>
        <p:nvSpPr>
          <p:cNvPr id="9" name="Один многоканальный номер, который легко заполнить"/>
          <p:cNvSpPr txBox="1"/>
          <p:nvPr/>
        </p:nvSpPr>
        <p:spPr>
          <a:xfrm>
            <a:off x="6155871" y="1798449"/>
            <a:ext cx="5498483" cy="133113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34290" bIns="34290">
            <a:spAutoFit/>
          </a:bodyPr>
          <a:lstStyle>
            <a:lvl1pPr defTabSz="457200">
              <a:defRPr sz="3000">
                <a:latin typeface="Basis Grotesque Pro Light"/>
                <a:ea typeface="Basis Grotesque Pro Light"/>
                <a:cs typeface="Basis Grotesque Pro Light"/>
                <a:sym typeface="Basis Grotesque Pro Light"/>
              </a:defRPr>
            </a:lvl1pPr>
          </a:lstStyle>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компонентов и элементной базы;</a:t>
            </a:r>
          </a:p>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микроэлектроники;</a:t>
            </a:r>
          </a:p>
          <a:p>
            <a:pPr marL="285750" lvl="0" indent="-285750" algn="just">
              <a:spcAft>
                <a:spcPts val="600"/>
              </a:spcAft>
              <a:buFont typeface="Arial" panose="020B0604020202020204" pitchFamily="34" charset="0"/>
              <a:buChar char="•"/>
            </a:pPr>
            <a:r>
              <a:rPr lang="ru-RU" sz="1800" dirty="0">
                <a:solidFill>
                  <a:srgbClr val="002060"/>
                </a:solidFill>
                <a:latin typeface="Rostelecom Basis" panose="020B0503030604040103" pitchFamily="34" charset="0"/>
                <a:ea typeface="+mn-ea"/>
                <a:cs typeface="+mn-cs"/>
              </a:rPr>
              <a:t>интегральных схем и программного обеспечения</a:t>
            </a:r>
          </a:p>
        </p:txBody>
      </p:sp>
      <p:sp>
        <p:nvSpPr>
          <p:cNvPr id="3" name="Прямоугольник 2"/>
          <p:cNvSpPr/>
          <p:nvPr/>
        </p:nvSpPr>
        <p:spPr>
          <a:xfrm>
            <a:off x="6335486" y="1089259"/>
            <a:ext cx="5318867" cy="707886"/>
          </a:xfrm>
          <a:prstGeom prst="rect">
            <a:avLst/>
          </a:prstGeom>
        </p:spPr>
        <p:txBody>
          <a:bodyPr wrap="square">
            <a:spAutoFit/>
          </a:bodyPr>
          <a:lstStyle/>
          <a:p>
            <a:pPr algn="ctr"/>
            <a:r>
              <a:rPr lang="ru-RU" sz="2000" b="1" dirty="0">
                <a:solidFill>
                  <a:srgbClr val="FF6600"/>
                </a:solidFill>
                <a:latin typeface="Rostelecom Basis" panose="020B0503030604040103" pitchFamily="34" charset="0"/>
                <a:sym typeface="Basis Grotesque Pro"/>
              </a:rPr>
              <a:t>Процесс включает разработку отечественных: </a:t>
            </a:r>
          </a:p>
        </p:txBody>
      </p:sp>
      <p:sp>
        <p:nvSpPr>
          <p:cNvPr id="17" name="Прямоугольник 16"/>
          <p:cNvSpPr/>
          <p:nvPr/>
        </p:nvSpPr>
        <p:spPr>
          <a:xfrm>
            <a:off x="518405" y="4465184"/>
            <a:ext cx="5301360" cy="923330"/>
          </a:xfrm>
          <a:prstGeom prst="rect">
            <a:avLst/>
          </a:prstGeom>
        </p:spPr>
        <p:txBody>
          <a:bodyPr wrap="square">
            <a:spAutoFit/>
          </a:bodyPr>
          <a:lstStyle/>
          <a:p>
            <a:pPr marL="285750" indent="-285750" algn="just">
              <a:buFont typeface="Arial" panose="020B0604020202020204" pitchFamily="34" charset="0"/>
              <a:buChar char="•"/>
              <a:defRPr/>
            </a:pPr>
            <a:r>
              <a:rPr lang="ru-RU" dirty="0">
                <a:solidFill>
                  <a:srgbClr val="002060"/>
                </a:solidFill>
                <a:latin typeface="Rostelecom Basis" panose="020B0503030604040103" pitchFamily="34" charset="0"/>
                <a:sym typeface="Basis Grotesque Pro Light"/>
              </a:rPr>
              <a:t>на поддержке отечественных предприятий через финансирование НИОКР, создание технопарков и инновационных кластеров.</a:t>
            </a:r>
          </a:p>
        </p:txBody>
      </p:sp>
      <p:sp>
        <p:nvSpPr>
          <p:cNvPr id="19" name="Прямоугольник 18"/>
          <p:cNvSpPr/>
          <p:nvPr/>
        </p:nvSpPr>
        <p:spPr>
          <a:xfrm>
            <a:off x="6155871" y="3920494"/>
            <a:ext cx="5498482" cy="2410916"/>
          </a:xfrm>
          <a:prstGeom prst="rect">
            <a:avLst/>
          </a:prstGeom>
        </p:spPr>
        <p:txBody>
          <a:bodyPr wrap="square">
            <a:spAutoFit/>
          </a:bodyPr>
          <a:lstStyle/>
          <a:p>
            <a:pPr marL="285750" indent="-285750" algn="just">
              <a:spcAft>
                <a:spcPts val="800"/>
              </a:spcAft>
              <a:buFont typeface="Arial" panose="020B0604020202020204" pitchFamily="34" charset="0"/>
              <a:buChar char="•"/>
              <a:defRPr/>
            </a:pPr>
            <a:r>
              <a:rPr lang="ru-RU" dirty="0">
                <a:solidFill>
                  <a:srgbClr val="002060"/>
                </a:solidFill>
                <a:latin typeface="Rostelecom Basis" panose="020B0503030604040103" pitchFamily="34" charset="0"/>
                <a:sym typeface="Basis Grotesque Pro Light"/>
              </a:rPr>
              <a:t>координации между государством, наукой </a:t>
            </a:r>
            <a:br>
              <a:rPr lang="ru-RU" dirty="0">
                <a:solidFill>
                  <a:srgbClr val="002060"/>
                </a:solidFill>
                <a:latin typeface="Rostelecom Basis" panose="020B0503030604040103" pitchFamily="34" charset="0"/>
                <a:sym typeface="Basis Grotesque Pro Light"/>
              </a:rPr>
            </a:br>
            <a:r>
              <a:rPr lang="ru-RU" dirty="0">
                <a:solidFill>
                  <a:srgbClr val="002060"/>
                </a:solidFill>
                <a:latin typeface="Rostelecom Basis" panose="020B0503030604040103" pitchFamily="34" charset="0"/>
                <a:sym typeface="Basis Grotesque Pro Light"/>
              </a:rPr>
              <a:t>и бизнесом ускорит внедрение технологий </a:t>
            </a:r>
            <a:br>
              <a:rPr lang="ru-RU" dirty="0">
                <a:solidFill>
                  <a:srgbClr val="002060"/>
                </a:solidFill>
                <a:latin typeface="Rostelecom Basis" panose="020B0503030604040103" pitchFamily="34" charset="0"/>
                <a:sym typeface="Basis Grotesque Pro Light"/>
              </a:rPr>
            </a:br>
            <a:r>
              <a:rPr lang="ru-RU" dirty="0">
                <a:solidFill>
                  <a:srgbClr val="002060"/>
                </a:solidFill>
                <a:latin typeface="Rostelecom Basis" panose="020B0503030604040103" pitchFamily="34" charset="0"/>
                <a:sym typeface="Basis Grotesque Pro Light"/>
              </a:rPr>
              <a:t>и поддержку разработчиков компонентов;</a:t>
            </a:r>
          </a:p>
          <a:p>
            <a:pPr marL="285750" indent="-285750" algn="just">
              <a:spcAft>
                <a:spcPts val="800"/>
              </a:spcAft>
              <a:buFont typeface="Arial" panose="020B0604020202020204" pitchFamily="34" charset="0"/>
              <a:buChar char="•"/>
              <a:defRPr/>
            </a:pPr>
            <a:r>
              <a:rPr lang="ru-RU" dirty="0">
                <a:solidFill>
                  <a:srgbClr val="002060"/>
                </a:solidFill>
                <a:latin typeface="Rostelecom Basis" panose="020B0503030604040103" pitchFamily="34" charset="0"/>
                <a:sym typeface="Basis Grotesque Pro Light"/>
              </a:rPr>
              <a:t>локализации производства и повышения кадрового потенциала, а также развития сотрудничества и наличие налоговых льгот простимулируют создание отечественного производства</a:t>
            </a:r>
          </a:p>
        </p:txBody>
      </p:sp>
      <p:sp>
        <p:nvSpPr>
          <p:cNvPr id="5" name="Прямоугольник 4"/>
          <p:cNvSpPr/>
          <p:nvPr/>
        </p:nvSpPr>
        <p:spPr>
          <a:xfrm>
            <a:off x="518406" y="3920494"/>
            <a:ext cx="5301360" cy="400110"/>
          </a:xfrm>
          <a:prstGeom prst="rect">
            <a:avLst/>
          </a:prstGeom>
        </p:spPr>
        <p:txBody>
          <a:bodyPr wrap="square">
            <a:spAutoFit/>
          </a:bodyPr>
          <a:lstStyle/>
          <a:p>
            <a:r>
              <a:rPr lang="ru-RU" sz="2000" b="1" dirty="0">
                <a:solidFill>
                  <a:srgbClr val="FF6600"/>
                </a:solidFill>
                <a:latin typeface="Rostelecom Basis" panose="020B0503030604040103" pitchFamily="34" charset="0"/>
                <a:sym typeface="Basis Grotesque Pro Light"/>
              </a:rPr>
              <a:t>Импортозамещение РЭП строится </a:t>
            </a:r>
            <a:endParaRPr lang="ru-RU" sz="2000" b="1" dirty="0">
              <a:solidFill>
                <a:srgbClr val="FF6600"/>
              </a:solidFill>
              <a:latin typeface="Rostelecom Basis" panose="020B0503030604040103" pitchFamily="34" charset="0"/>
            </a:endParaRPr>
          </a:p>
        </p:txBody>
      </p:sp>
      <p:sp>
        <p:nvSpPr>
          <p:cNvPr id="21" name="Прямоугольник 20"/>
          <p:cNvSpPr/>
          <p:nvPr/>
        </p:nvSpPr>
        <p:spPr>
          <a:xfrm>
            <a:off x="6352993" y="3392033"/>
            <a:ext cx="5301360" cy="400110"/>
          </a:xfrm>
          <a:prstGeom prst="rect">
            <a:avLst/>
          </a:prstGeom>
        </p:spPr>
        <p:txBody>
          <a:bodyPr wrap="square">
            <a:spAutoFit/>
          </a:bodyPr>
          <a:lstStyle/>
          <a:p>
            <a:pPr algn="ctr"/>
            <a:r>
              <a:rPr lang="ru-RU" sz="2000" b="1" dirty="0">
                <a:solidFill>
                  <a:srgbClr val="FF6600"/>
                </a:solidFill>
                <a:latin typeface="Rostelecom Basis" panose="020B0503030604040103" pitchFamily="34" charset="0"/>
                <a:sym typeface="Basis Grotesque Pro Light"/>
              </a:rPr>
              <a:t>В результате</a:t>
            </a:r>
            <a:endParaRPr lang="ru-RU" sz="2000" b="1" dirty="0">
              <a:solidFill>
                <a:srgbClr val="FF6600"/>
              </a:solidFill>
              <a:latin typeface="Rostelecom Basis" panose="020B0503030604040103" pitchFamily="34" charset="0"/>
            </a:endParaRPr>
          </a:p>
        </p:txBody>
      </p:sp>
    </p:spTree>
    <p:extLst>
      <p:ext uri="{BB962C8B-B14F-4D97-AF65-F5344CB8AC3E}">
        <p14:creationId xmlns:p14="http://schemas.microsoft.com/office/powerpoint/2010/main" val="4293726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Номер слайда 1"/>
          <p:cNvSpPr txBox="1">
            <a:spLocks/>
          </p:cNvSpPr>
          <p:nvPr/>
        </p:nvSpPr>
        <p:spPr>
          <a:xfrm>
            <a:off x="11654353" y="125265"/>
            <a:ext cx="430427" cy="365125"/>
          </a:xfrm>
          <a:prstGeom prst="rect">
            <a:avLst/>
          </a:prstGeom>
          <a:solidFill>
            <a:schemeClr val="bg1"/>
          </a:solidFill>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BD71723-6C46-4F4D-B232-1B80572F527D}" type="slidenum">
              <a:rPr kumimoji="0" lang="ru-RU" sz="1800" b="0" i="0" u="none" strike="noStrike" kern="1200" cap="none" spc="0" normalizeH="0" baseline="0" noProof="0" smtClean="0">
                <a:ln>
                  <a:noFill/>
                </a:ln>
                <a:solidFill>
                  <a:srgbClr val="272F3D"/>
                </a:solidFill>
                <a:effectLst/>
                <a:uLnTx/>
                <a:uFillTx/>
                <a:latin typeface="Rostelecom Basi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ru-RU" sz="1800" b="0" i="0" u="none" strike="noStrike" kern="1200" cap="none" spc="0" normalizeH="0" baseline="0" noProof="0" dirty="0">
              <a:ln>
                <a:noFill/>
              </a:ln>
              <a:solidFill>
                <a:srgbClr val="272F3D"/>
              </a:solidFill>
              <a:effectLst/>
              <a:uLnTx/>
              <a:uFillTx/>
              <a:latin typeface="Rostelecom Basis"/>
              <a:ea typeface="+mn-ea"/>
              <a:cs typeface="+mn-cs"/>
            </a:endParaRPr>
          </a:p>
        </p:txBody>
      </p:sp>
      <p:sp>
        <p:nvSpPr>
          <p:cNvPr id="8" name="TextBox 7">
            <a:extLst>
              <a:ext uri="{FF2B5EF4-FFF2-40B4-BE49-F238E27FC236}">
                <a16:creationId xmlns:a16="http://schemas.microsoft.com/office/drawing/2014/main" id="{202279D8-2796-2644-88FE-795BA3EB5BD8}"/>
              </a:ext>
            </a:extLst>
          </p:cNvPr>
          <p:cNvSpPr txBox="1"/>
          <p:nvPr/>
        </p:nvSpPr>
        <p:spPr>
          <a:xfrm>
            <a:off x="518403" y="138131"/>
            <a:ext cx="7270325" cy="461665"/>
          </a:xfrm>
          <a:prstGeom prst="rect">
            <a:avLst/>
          </a:prstGeom>
          <a:noFill/>
        </p:spPr>
        <p:txBody>
          <a:bodyPr wrap="square" lIns="0" rIns="73125" rtlCol="0">
            <a:spAutoFit/>
          </a:bodyPr>
          <a:lstStyle/>
          <a:p>
            <a:pPr marL="0" marR="0" lvl="0" indent="0" algn="just" defTabSz="685783" rtl="0" eaLnBrk="0" fontAlgn="base" latinLnBrk="0" hangingPunct="1">
              <a:lnSpc>
                <a:spcPct val="100000"/>
              </a:lnSpc>
              <a:spcBef>
                <a:spcPct val="0"/>
              </a:spcBef>
              <a:spcAft>
                <a:spcPct val="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Rostelecom Basis Medium" panose="020B0603030604040103" pitchFamily="34" charset="0"/>
                <a:ea typeface="+mn-ea"/>
                <a:cs typeface="Arial" panose="020B0604020202020204" pitchFamily="34" charset="0"/>
              </a:rPr>
              <a:t>Импортозамещение в ПАО «Ростелеком» </a:t>
            </a:r>
            <a:endParaRPr kumimoji="0" lang="ru-RU" sz="2400" b="1" i="0" u="none" strike="noStrike" kern="1200" cap="none" spc="0" normalizeH="0" baseline="0" noProof="0" dirty="0">
              <a:ln>
                <a:noFill/>
              </a:ln>
              <a:solidFill>
                <a:srgbClr val="FF6600"/>
              </a:solidFill>
              <a:effectLst/>
              <a:uLnTx/>
              <a:uFillTx/>
              <a:latin typeface="Rostelecom Basis" panose="020B0503030604040103" pitchFamily="34" charset="0"/>
              <a:ea typeface="+mn-ea"/>
            </a:endParaRPr>
          </a:p>
        </p:txBody>
      </p:sp>
      <p:sp>
        <p:nvSpPr>
          <p:cNvPr id="17" name="Прямоугольник 16"/>
          <p:cNvSpPr/>
          <p:nvPr/>
        </p:nvSpPr>
        <p:spPr>
          <a:xfrm>
            <a:off x="6277699" y="600329"/>
            <a:ext cx="5376653"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b="1" i="0" u="none" strike="noStrike" kern="1200" cap="none" spc="0" normalizeH="0" baseline="0" noProof="0" dirty="0">
                <a:ln>
                  <a:noFill/>
                </a:ln>
                <a:solidFill>
                  <a:srgbClr val="FF6600"/>
                </a:solidFill>
                <a:effectLst/>
                <a:uLnTx/>
                <a:uFillTx/>
                <a:latin typeface="Rostelecom Basis" panose="020B0503030604040103" pitchFamily="34" charset="0"/>
                <a:ea typeface="+mn-ea"/>
                <a:cs typeface="+mn-cs"/>
              </a:rPr>
              <a:t>Методические рекомендации по цифровой трансформации </a:t>
            </a:r>
            <a:r>
              <a:rPr kumimoji="0" lang="ru-RU" b="1" i="0" u="none" strike="noStrike" kern="1200" cap="none" spc="0" normalizeH="0" baseline="0" noProof="0" dirty="0" err="1">
                <a:ln>
                  <a:noFill/>
                </a:ln>
                <a:solidFill>
                  <a:srgbClr val="FF6600"/>
                </a:solidFill>
                <a:effectLst/>
                <a:uLnTx/>
                <a:uFillTx/>
                <a:latin typeface="Rostelecom Basis" panose="020B0503030604040103" pitchFamily="34" charset="0"/>
                <a:ea typeface="+mn-ea"/>
                <a:cs typeface="+mn-cs"/>
              </a:rPr>
              <a:t>госкорпораций</a:t>
            </a:r>
            <a:r>
              <a:rPr kumimoji="0" lang="ru-RU" b="1" i="0" u="none" strike="noStrike" kern="1200" cap="none" spc="0" normalizeH="0" baseline="0" noProof="0" dirty="0">
                <a:ln>
                  <a:noFill/>
                </a:ln>
                <a:solidFill>
                  <a:srgbClr val="FF6600"/>
                </a:solidFill>
                <a:effectLst/>
                <a:uLnTx/>
                <a:uFillTx/>
                <a:latin typeface="Rostelecom Basis" panose="020B0503030604040103" pitchFamily="34" charset="0"/>
                <a:ea typeface="+mn-ea"/>
                <a:cs typeface="+mn-cs"/>
              </a:rPr>
              <a:t> и компаний </a:t>
            </a:r>
            <a:br>
              <a:rPr kumimoji="0" lang="ru-RU" b="1" i="0" u="none" strike="noStrike" kern="1200" cap="none" spc="0" normalizeH="0" baseline="0" noProof="0" dirty="0">
                <a:ln>
                  <a:noFill/>
                </a:ln>
                <a:solidFill>
                  <a:srgbClr val="FF6600"/>
                </a:solidFill>
                <a:effectLst/>
                <a:uLnTx/>
                <a:uFillTx/>
                <a:latin typeface="Rostelecom Basis" panose="020B0503030604040103" pitchFamily="34" charset="0"/>
                <a:ea typeface="+mn-ea"/>
                <a:cs typeface="+mn-cs"/>
              </a:rPr>
            </a:br>
            <a:r>
              <a:rPr kumimoji="0" lang="ru-RU" b="1" i="0" u="none" strike="noStrike" kern="1200" cap="none" spc="0" normalizeH="0" baseline="0" noProof="0" dirty="0">
                <a:ln>
                  <a:noFill/>
                </a:ln>
                <a:solidFill>
                  <a:srgbClr val="FF6600"/>
                </a:solidFill>
                <a:effectLst/>
                <a:uLnTx/>
                <a:uFillTx/>
                <a:latin typeface="Rostelecom Basis" panose="020B0503030604040103" pitchFamily="34" charset="0"/>
                <a:ea typeface="+mn-ea"/>
                <a:cs typeface="+mn-cs"/>
              </a:rPr>
              <a:t>с государственным участием</a:t>
            </a:r>
          </a:p>
        </p:txBody>
      </p:sp>
      <p:sp>
        <p:nvSpPr>
          <p:cNvPr id="18" name="TextBox 17">
            <a:extLst>
              <a:ext uri="{FF2B5EF4-FFF2-40B4-BE49-F238E27FC236}">
                <a16:creationId xmlns:a16="http://schemas.microsoft.com/office/drawing/2014/main" id="{EB6FA810-3F8D-8949-988A-65F7E9AAA0F3}"/>
              </a:ext>
            </a:extLst>
          </p:cNvPr>
          <p:cNvSpPr txBox="1"/>
          <p:nvPr/>
        </p:nvSpPr>
        <p:spPr>
          <a:xfrm>
            <a:off x="6277699" y="1509422"/>
            <a:ext cx="5376653" cy="5064463"/>
          </a:xfrm>
          <a:prstGeom prst="rect">
            <a:avLst/>
          </a:prstGeom>
          <a:noFill/>
        </p:spPr>
        <p:txBody>
          <a:bodyPr wrap="square" lIns="0" rtlCol="0">
            <a:spAutoFit/>
          </a:bodyPr>
          <a:lstStyle/>
          <a:p>
            <a:pPr marL="0" marR="0" lvl="2" indent="0" algn="just" defTabSz="457200" rtl="0" eaLnBrk="1" fontAlgn="auto" latinLnBrk="0" hangingPunct="1">
              <a:lnSpc>
                <a:spcPct val="120000"/>
              </a:lnSpc>
              <a:spcBef>
                <a:spcPts val="0"/>
              </a:spcBef>
              <a:spcAft>
                <a:spcPts val="0"/>
              </a:spcAft>
              <a:buClrTx/>
              <a:buSzTx/>
              <a:buFontTx/>
              <a:buNone/>
              <a:tabLst/>
              <a:defRPr/>
            </a:pPr>
            <a:r>
              <a:rPr kumimoji="0" lang="ru-RU" b="1" i="0" u="none" strike="noStrike" kern="1200" cap="none" spc="0" normalizeH="0" baseline="0" noProof="0" dirty="0">
                <a:ln>
                  <a:noFill/>
                </a:ln>
                <a:solidFill>
                  <a:srgbClr val="002060"/>
                </a:solidFill>
                <a:effectLst/>
                <a:uLnTx/>
                <a:uFillTx/>
                <a:latin typeface="Rostelecom Basis" panose="020B0503030604040103" pitchFamily="34" charset="0"/>
                <a:ea typeface="+mn-ea"/>
                <a:cs typeface="+mn-cs"/>
                <a:sym typeface="Calibri"/>
              </a:rPr>
              <a:t>По 45 видам продукции установлены показатели:</a:t>
            </a:r>
          </a:p>
          <a:p>
            <a:pPr marL="358775" marR="0" lvl="2" indent="-277813" algn="just" defTabSz="457200" rtl="0" eaLnBrk="1" fontAlgn="auto" latinLnBrk="0" hangingPunct="1">
              <a:lnSpc>
                <a:spcPct val="120000"/>
              </a:lnSpc>
              <a:spcBef>
                <a:spcPts val="0"/>
              </a:spcBef>
              <a:spcAft>
                <a:spcPts val="0"/>
              </a:spcAft>
              <a:buClrTx/>
              <a:buSzTx/>
              <a:buFontTx/>
              <a:buAutoNum type="arabicParenR"/>
              <a:tabLst/>
              <a:defRPr/>
            </a:pPr>
            <a:r>
              <a:rPr lang="ru-RU" dirty="0">
                <a:solidFill>
                  <a:srgbClr val="002060"/>
                </a:solidFill>
                <a:latin typeface="Rostelecom Basis" panose="020B0503030604040103" pitchFamily="34" charset="0"/>
                <a:sym typeface="Calibri"/>
              </a:rPr>
              <a:t>минимальной доли закупок товаров российского происхождения;</a:t>
            </a:r>
          </a:p>
          <a:p>
            <a:pPr marL="358775" marR="0" lvl="2" indent="-277813" algn="just" defTabSz="457200" rtl="0" eaLnBrk="1" fontAlgn="auto" latinLnBrk="0" hangingPunct="1">
              <a:lnSpc>
                <a:spcPct val="120000"/>
              </a:lnSpc>
              <a:spcBef>
                <a:spcPts val="0"/>
              </a:spcBef>
              <a:spcAft>
                <a:spcPts val="0"/>
              </a:spcAft>
              <a:buClrTx/>
              <a:buSzTx/>
              <a:buFontTx/>
              <a:buAutoNum type="arabicParenR"/>
              <a:tabLst/>
              <a:defRPr/>
            </a:pPr>
            <a:r>
              <a:rPr lang="ru-RU" dirty="0">
                <a:solidFill>
                  <a:srgbClr val="002060"/>
                </a:solidFill>
                <a:latin typeface="Rostelecom Basis" panose="020B0503030604040103" pitchFamily="34" charset="0"/>
                <a:sym typeface="Calibri"/>
              </a:rPr>
              <a:t>количественного использования РЭП российского происхождения </a:t>
            </a:r>
            <a:br>
              <a:rPr lang="ru-RU" dirty="0">
                <a:solidFill>
                  <a:srgbClr val="002060"/>
                </a:solidFill>
                <a:latin typeface="Rostelecom Basis" panose="020B0503030604040103" pitchFamily="34" charset="0"/>
                <a:sym typeface="Calibri"/>
              </a:rPr>
            </a:br>
            <a:r>
              <a:rPr lang="ru-RU" dirty="0">
                <a:solidFill>
                  <a:srgbClr val="002060"/>
                </a:solidFill>
                <a:latin typeface="Rostelecom Basis" panose="020B0503030604040103" pitchFamily="34" charset="0"/>
                <a:sym typeface="Calibri"/>
              </a:rPr>
              <a:t>с необходимостью увеличения использования российской продукции </a:t>
            </a:r>
            <a:br>
              <a:rPr lang="ru-RU" dirty="0">
                <a:solidFill>
                  <a:srgbClr val="002060"/>
                </a:solidFill>
                <a:latin typeface="Rostelecom Basis" panose="020B0503030604040103" pitchFamily="34" charset="0"/>
                <a:sym typeface="Calibri"/>
              </a:rPr>
            </a:br>
            <a:r>
              <a:rPr lang="ru-RU" dirty="0">
                <a:solidFill>
                  <a:srgbClr val="002060"/>
                </a:solidFill>
                <a:latin typeface="Rostelecom Basis" panose="020B0503030604040103" pitchFamily="34" charset="0"/>
                <a:sym typeface="Calibri"/>
              </a:rPr>
              <a:t>не менее чем 15% в год;</a:t>
            </a:r>
            <a:endParaRPr lang="ru-RU" dirty="0">
              <a:solidFill>
                <a:srgbClr val="002060"/>
              </a:solidFill>
              <a:latin typeface="Rostelecom Basis" panose="020B0503030604040103" pitchFamily="34" charset="0"/>
              <a:sym typeface="Basis Grotesque Pro Light"/>
            </a:endParaRPr>
          </a:p>
          <a:p>
            <a:pPr marL="358775" marR="0" lvl="2" indent="-277813" algn="just" defTabSz="457200" rtl="0" eaLnBrk="1" fontAlgn="auto" latinLnBrk="0" hangingPunct="1">
              <a:lnSpc>
                <a:spcPct val="120000"/>
              </a:lnSpc>
              <a:spcBef>
                <a:spcPts val="0"/>
              </a:spcBef>
              <a:spcAft>
                <a:spcPts val="0"/>
              </a:spcAft>
              <a:buClrTx/>
              <a:buSzTx/>
              <a:buFontTx/>
              <a:buAutoNum type="arabicParenR"/>
              <a:tabLst/>
              <a:defRPr/>
            </a:pPr>
            <a:r>
              <a:rPr lang="ru-RU" dirty="0">
                <a:solidFill>
                  <a:srgbClr val="002060"/>
                </a:solidFill>
                <a:latin typeface="Rostelecom Basis" panose="020B0503030604040103" pitchFamily="34" charset="0"/>
                <a:sym typeface="Basis Grotesque Pro Light"/>
              </a:rPr>
              <a:t>Установлено требование по достижению совокупных расходов, направленных </a:t>
            </a:r>
            <a:br>
              <a:rPr lang="ru-RU" dirty="0">
                <a:solidFill>
                  <a:srgbClr val="002060"/>
                </a:solidFill>
                <a:latin typeface="Rostelecom Basis" panose="020B0503030604040103" pitchFamily="34" charset="0"/>
                <a:sym typeface="Basis Grotesque Pro Light"/>
              </a:rPr>
            </a:br>
            <a:r>
              <a:rPr lang="ru-RU" dirty="0">
                <a:solidFill>
                  <a:srgbClr val="002060"/>
                </a:solidFill>
                <a:latin typeface="Rostelecom Basis" panose="020B0503030604040103" pitchFamily="34" charset="0"/>
                <a:sym typeface="Basis Grotesque Pro Light"/>
              </a:rPr>
              <a:t>на закупку радиоэлектронной продукции, телекоммуникационного оборудования </a:t>
            </a:r>
            <a:br>
              <a:rPr lang="ru-RU" dirty="0">
                <a:solidFill>
                  <a:srgbClr val="002060"/>
                </a:solidFill>
                <a:latin typeface="Rostelecom Basis" panose="020B0503030604040103" pitchFamily="34" charset="0"/>
                <a:sym typeface="Basis Grotesque Pro Light"/>
              </a:rPr>
            </a:br>
            <a:r>
              <a:rPr lang="ru-RU" dirty="0">
                <a:solidFill>
                  <a:srgbClr val="002060"/>
                </a:solidFill>
                <a:latin typeface="Rostelecom Basis" panose="020B0503030604040103" pitchFamily="34" charset="0"/>
                <a:sym typeface="Basis Grotesque Pro Light"/>
              </a:rPr>
              <a:t>и программно-аппаратных комплексов, </a:t>
            </a:r>
            <a:br>
              <a:rPr lang="ru-RU" dirty="0">
                <a:solidFill>
                  <a:srgbClr val="002060"/>
                </a:solidFill>
                <a:latin typeface="Rostelecom Basis" panose="020B0503030604040103" pitchFamily="34" charset="0"/>
                <a:sym typeface="Basis Grotesque Pro Light"/>
              </a:rPr>
            </a:br>
            <a:r>
              <a:rPr lang="ru-RU" dirty="0">
                <a:solidFill>
                  <a:srgbClr val="002060"/>
                </a:solidFill>
                <a:latin typeface="Rostelecom Basis" panose="020B0503030604040103" pitchFamily="34" charset="0"/>
                <a:sym typeface="Basis Grotesque Pro Light"/>
              </a:rPr>
              <a:t>а также связанных с ней работ (услуг) </a:t>
            </a:r>
          </a:p>
        </p:txBody>
      </p:sp>
      <p:sp>
        <p:nvSpPr>
          <p:cNvPr id="10" name="Прямоугольник 9"/>
          <p:cNvSpPr/>
          <p:nvPr/>
        </p:nvSpPr>
        <p:spPr>
          <a:xfrm>
            <a:off x="323364" y="1434713"/>
            <a:ext cx="5669220" cy="5113708"/>
          </a:xfrm>
          <a:prstGeom prst="rect">
            <a:avLst/>
          </a:prstGeom>
        </p:spPr>
        <p:txBody>
          <a:bodyPr wrap="square">
            <a:spAutoFit/>
          </a:bodyPr>
          <a:lstStyle/>
          <a:p>
            <a:pPr marL="285750" lvl="0" indent="-285750" algn="just">
              <a:lnSpc>
                <a:spcPct val="107000"/>
              </a:lnSpc>
              <a:buFont typeface="Wingdings" panose="05000000000000000000" pitchFamily="2" charset="2"/>
              <a:buChar char="Ø"/>
              <a:defRPr/>
            </a:pPr>
            <a:r>
              <a:rPr lang="ru-RU" sz="2000" b="1" dirty="0">
                <a:solidFill>
                  <a:srgbClr val="FF0000"/>
                </a:solidFill>
                <a:latin typeface="Rostelecom Basis" panose="020B0503030604040103" pitchFamily="34" charset="0"/>
                <a:ea typeface="Calibri" panose="020F0502020204030204" pitchFamily="34" charset="0"/>
                <a:cs typeface="Times New Roman" panose="02020603050405020304" pitchFamily="18" charset="0"/>
              </a:rPr>
              <a:t>ЗАПРЕТ</a:t>
            </a:r>
            <a:r>
              <a:rPr lang="ru-RU" sz="2000" dirty="0">
                <a:solidFill>
                  <a:srgbClr val="1A1B1D"/>
                </a:solidFill>
                <a:latin typeface="Rostelecom Basis" panose="020B0503030604040103" pitchFamily="34" charset="0"/>
                <a:ea typeface="Calibri" panose="020F0502020204030204" pitchFamily="34" charset="0"/>
                <a:cs typeface="Times New Roman" panose="02020603050405020304" pitchFamily="18" charset="0"/>
              </a:rPr>
              <a:t> </a:t>
            </a:r>
            <a:r>
              <a:rPr lang="ru-RU" sz="2000" dirty="0">
                <a:solidFill>
                  <a:srgbClr val="002060"/>
                </a:solidFill>
                <a:latin typeface="Rostelecom Basis" panose="020B0503030604040103" pitchFamily="34" charset="0"/>
              </a:rPr>
              <a:t>на закупку товаров </a:t>
            </a:r>
            <a:r>
              <a:rPr lang="ru-RU" sz="2000" i="1" dirty="0">
                <a:solidFill>
                  <a:srgbClr val="002060"/>
                </a:solidFill>
                <a:latin typeface="Rostelecom Basis" panose="020B0503030604040103" pitchFamily="34" charset="0"/>
              </a:rPr>
              <a:t>(Приложение № 1, 151 позиция);</a:t>
            </a:r>
          </a:p>
          <a:p>
            <a:pPr marL="285750" lvl="0" indent="-285750" algn="just">
              <a:lnSpc>
                <a:spcPct val="107000"/>
              </a:lnSpc>
              <a:buFont typeface="Wingdings" panose="05000000000000000000" pitchFamily="2" charset="2"/>
              <a:buChar char="Ø"/>
              <a:defRPr/>
            </a:pPr>
            <a:endParaRPr lang="ru-RU" sz="1050" i="1" dirty="0">
              <a:solidFill>
                <a:srgbClr val="002060"/>
              </a:solidFill>
              <a:latin typeface="Rostelecom Basis" panose="020B0503030604040103" pitchFamily="34" charset="0"/>
            </a:endParaRPr>
          </a:p>
          <a:p>
            <a:pPr marL="285750" lvl="0" indent="-285750" algn="just">
              <a:lnSpc>
                <a:spcPct val="107000"/>
              </a:lnSpc>
              <a:buFont typeface="Wingdings" panose="05000000000000000000" pitchFamily="2" charset="2"/>
              <a:buChar char="Ø"/>
              <a:defRPr/>
            </a:pPr>
            <a:r>
              <a:rPr lang="ru-RU" sz="2000" b="1" dirty="0">
                <a:solidFill>
                  <a:srgbClr val="ED7D31"/>
                </a:solidFill>
                <a:latin typeface="Rostelecom Basis" panose="020B0503030604040103" pitchFamily="34" charset="0"/>
                <a:ea typeface="Calibri" panose="020F0502020204030204" pitchFamily="34" charset="0"/>
                <a:cs typeface="Times New Roman" panose="02020603050405020304" pitchFamily="18" charset="0"/>
              </a:rPr>
              <a:t>ОГРАНИЧЕНИЕ</a:t>
            </a:r>
            <a:r>
              <a:rPr lang="ru-RU" sz="2000" dirty="0">
                <a:solidFill>
                  <a:srgbClr val="1A1B1D"/>
                </a:solidFill>
                <a:latin typeface="Rostelecom Basis" panose="020B0503030604040103" pitchFamily="34" charset="0"/>
                <a:ea typeface="Calibri" panose="020F0502020204030204" pitchFamily="34" charset="0"/>
                <a:cs typeface="Times New Roman" panose="02020603050405020304" pitchFamily="18" charset="0"/>
              </a:rPr>
              <a:t> </a:t>
            </a:r>
            <a:r>
              <a:rPr lang="ru-RU" sz="2000" dirty="0">
                <a:solidFill>
                  <a:srgbClr val="002060"/>
                </a:solidFill>
                <a:latin typeface="Rostelecom Basis" panose="020B0503030604040103" pitchFamily="34" charset="0"/>
              </a:rPr>
              <a:t>закупок товаров </a:t>
            </a:r>
            <a:r>
              <a:rPr lang="ru-RU" sz="2000" b="1" i="1" dirty="0">
                <a:solidFill>
                  <a:srgbClr val="002060"/>
                </a:solidFill>
                <a:latin typeface="Rostelecom Basis" panose="020B0503030604040103" pitchFamily="34" charset="0"/>
              </a:rPr>
              <a:t> </a:t>
            </a:r>
            <a:r>
              <a:rPr lang="ru-RU" sz="2000" i="1" dirty="0">
                <a:solidFill>
                  <a:srgbClr val="002060"/>
                </a:solidFill>
                <a:latin typeface="Rostelecom Basis" panose="020B0503030604040103" pitchFamily="34" charset="0"/>
              </a:rPr>
              <a:t>(Приложение № 2, 465 позиций) </a:t>
            </a:r>
            <a:r>
              <a:rPr lang="ru-RU" sz="2000" i="1" dirty="0">
                <a:solidFill>
                  <a:srgbClr val="FF6600"/>
                </a:solidFill>
                <a:latin typeface="Rostelecom Basis" panose="020B0503030604040103" pitchFamily="34" charset="0"/>
                <a:ea typeface="Calibri" panose="020F0502020204030204" pitchFamily="34" charset="0"/>
                <a:cs typeface="Times New Roman" panose="02020603050405020304" pitchFamily="18" charset="0"/>
              </a:rPr>
              <a:t>(</a:t>
            </a:r>
            <a:r>
              <a:rPr lang="ru-RU" sz="2000" i="1" u="sng" dirty="0">
                <a:solidFill>
                  <a:srgbClr val="FF6600"/>
                </a:solidFill>
                <a:latin typeface="Rostelecom Basis" panose="020B0503030604040103" pitchFamily="34" charset="0"/>
                <a:ea typeface="Calibri" panose="020F0502020204030204" pitchFamily="34" charset="0"/>
                <a:cs typeface="Times New Roman" panose="02020603050405020304" pitchFamily="18" charset="0"/>
              </a:rPr>
              <a:t>механизм «2-й лишний»</a:t>
            </a:r>
            <a:r>
              <a:rPr lang="ru-RU" sz="2000" i="1" dirty="0">
                <a:solidFill>
                  <a:srgbClr val="FF6600"/>
                </a:solidFill>
                <a:latin typeface="Rostelecom Basis" panose="020B0503030604040103" pitchFamily="34" charset="0"/>
                <a:ea typeface="Calibri" panose="020F0502020204030204" pitchFamily="34" charset="0"/>
                <a:cs typeface="Times New Roman" panose="02020603050405020304" pitchFamily="18" charset="0"/>
              </a:rPr>
              <a:t>);</a:t>
            </a:r>
          </a:p>
          <a:p>
            <a:pPr marL="285750" lvl="0" indent="-285750" algn="just">
              <a:lnSpc>
                <a:spcPct val="107000"/>
              </a:lnSpc>
              <a:buFont typeface="Wingdings" panose="05000000000000000000" pitchFamily="2" charset="2"/>
              <a:buChar char="Ø"/>
              <a:defRPr/>
            </a:pPr>
            <a:endParaRPr lang="ru-RU" sz="1050" i="1" dirty="0">
              <a:solidFill>
                <a:srgbClr val="FF0000"/>
              </a:solidFill>
              <a:latin typeface="Rostelecom Basis" panose="020B0503030604040103" pitchFamily="34" charset="0"/>
              <a:ea typeface="Calibri" panose="020F0502020204030204" pitchFamily="34" charset="0"/>
              <a:cs typeface="Times New Roman" panose="02020603050405020304" pitchFamily="18" charset="0"/>
            </a:endParaRPr>
          </a:p>
          <a:p>
            <a:pPr marL="285750" lvl="0" indent="-285750" algn="just">
              <a:buFont typeface="Wingdings" panose="05000000000000000000" pitchFamily="2" charset="2"/>
              <a:buChar char="Ø"/>
              <a:defRPr/>
            </a:pPr>
            <a:r>
              <a:rPr lang="ru-RU" sz="2000" b="1" dirty="0">
                <a:solidFill>
                  <a:srgbClr val="70AD47"/>
                </a:solidFill>
                <a:latin typeface="Rostelecom Basis" panose="020B0503030604040103" pitchFamily="34" charset="0"/>
                <a:ea typeface="Calibri" panose="020F0502020204030204" pitchFamily="34" charset="0"/>
                <a:cs typeface="Times New Roman" panose="02020603050405020304" pitchFamily="18" charset="0"/>
              </a:rPr>
              <a:t>ПРЕИМУЩЕСТВО</a:t>
            </a:r>
            <a:r>
              <a:rPr lang="ru-RU" sz="2000" dirty="0">
                <a:solidFill>
                  <a:srgbClr val="1A1B1D"/>
                </a:solidFill>
                <a:latin typeface="Rostelecom Basis" panose="020B0503030604040103" pitchFamily="34" charset="0"/>
                <a:ea typeface="Calibri" panose="020F0502020204030204" pitchFamily="34" charset="0"/>
                <a:cs typeface="Times New Roman" panose="02020603050405020304" pitchFamily="18" charset="0"/>
              </a:rPr>
              <a:t> </a:t>
            </a:r>
            <a:r>
              <a:rPr lang="ru-RU" sz="2000" dirty="0">
                <a:solidFill>
                  <a:srgbClr val="002060"/>
                </a:solidFill>
                <a:latin typeface="Rostelecom Basis" panose="020B0503030604040103" pitchFamily="34" charset="0"/>
              </a:rPr>
              <a:t>товарам российского происхождения</a:t>
            </a:r>
            <a:r>
              <a:rPr lang="ru-RU" sz="2000" dirty="0">
                <a:solidFill>
                  <a:srgbClr val="FF0000"/>
                </a:solidFill>
                <a:latin typeface="Rostelecom Basis" panose="020B0503030604040103" pitchFamily="34" charset="0"/>
                <a:ea typeface="Calibri" panose="020F0502020204030204" pitchFamily="34" charset="0"/>
                <a:cs typeface="Times New Roman" panose="02020603050405020304" pitchFamily="18" charset="0"/>
              </a:rPr>
              <a:t> </a:t>
            </a:r>
            <a:r>
              <a:rPr lang="ru-RU" sz="2000" i="1" dirty="0">
                <a:solidFill>
                  <a:srgbClr val="002060"/>
                </a:solidFill>
                <a:latin typeface="Rostelecom Basis" panose="020B0503030604040103" pitchFamily="34" charset="0"/>
              </a:rPr>
              <a:t>(предоставляется </a:t>
            </a:r>
            <a:br>
              <a:rPr lang="ru-RU" sz="2000" i="1" dirty="0">
                <a:solidFill>
                  <a:srgbClr val="002060"/>
                </a:solidFill>
                <a:latin typeface="Rostelecom Basis" panose="020B0503030604040103" pitchFamily="34" charset="0"/>
              </a:rPr>
            </a:br>
            <a:r>
              <a:rPr lang="ru-RU" sz="2000" i="1" dirty="0">
                <a:solidFill>
                  <a:srgbClr val="002060"/>
                </a:solidFill>
                <a:latin typeface="Rostelecom Basis" panose="020B0503030604040103" pitchFamily="34" charset="0"/>
              </a:rPr>
              <a:t>при осуществлении закупок ТРУ </a:t>
            </a:r>
            <a:br>
              <a:rPr lang="ru-RU" sz="2000" i="1" dirty="0">
                <a:solidFill>
                  <a:srgbClr val="002060"/>
                </a:solidFill>
                <a:latin typeface="Rostelecom Basis" panose="020B0503030604040103" pitchFamily="34" charset="0"/>
              </a:rPr>
            </a:br>
            <a:r>
              <a:rPr lang="ru-RU" sz="2000" i="1" dirty="0">
                <a:solidFill>
                  <a:srgbClr val="002060"/>
                </a:solidFill>
                <a:latin typeface="Rostelecom Basis" panose="020B0503030604040103" pitchFamily="34" charset="0"/>
              </a:rPr>
              <a:t>не включенных в перечни Приложений № 1 и 2);</a:t>
            </a:r>
            <a:endParaRPr lang="en-US" sz="2000" i="1" dirty="0">
              <a:solidFill>
                <a:srgbClr val="002060"/>
              </a:solidFill>
              <a:latin typeface="Rostelecom Basis" panose="020B0503030604040103" pitchFamily="34" charset="0"/>
            </a:endParaRPr>
          </a:p>
          <a:p>
            <a:pPr marL="285750" lvl="0" indent="-285750" algn="just">
              <a:lnSpc>
                <a:spcPct val="107000"/>
              </a:lnSpc>
              <a:buFont typeface="Wingdings" panose="05000000000000000000" pitchFamily="2" charset="2"/>
              <a:buChar char="Ø"/>
              <a:defRPr/>
            </a:pPr>
            <a:endParaRPr lang="en-US" sz="1050" b="1" dirty="0">
              <a:solidFill>
                <a:srgbClr val="1A1B1D"/>
              </a:solidFill>
              <a:latin typeface="Rostelecom Basis" panose="020B0503030604040103" pitchFamily="34" charset="0"/>
              <a:ea typeface="Calibri" panose="020F0502020204030204" pitchFamily="34" charset="0"/>
              <a:cs typeface="Times New Roman" panose="02020603050405020304" pitchFamily="18" charset="0"/>
            </a:endParaRPr>
          </a:p>
          <a:p>
            <a:pPr marL="285750" lvl="0" indent="-285750" algn="just">
              <a:lnSpc>
                <a:spcPct val="107000"/>
              </a:lnSpc>
              <a:buFont typeface="Wingdings" panose="05000000000000000000" pitchFamily="2" charset="2"/>
              <a:buChar char="Ø"/>
              <a:defRPr/>
            </a:pPr>
            <a:r>
              <a:rPr lang="ru-RU" sz="2000" b="1" dirty="0">
                <a:solidFill>
                  <a:srgbClr val="1A1B1D"/>
                </a:solidFill>
                <a:latin typeface="Rostelecom Basis" panose="020B0503030604040103" pitchFamily="34" charset="0"/>
                <a:ea typeface="Calibri" panose="020F0502020204030204" pitchFamily="34" charset="0"/>
                <a:cs typeface="Times New Roman" panose="02020603050405020304" pitchFamily="18" charset="0"/>
              </a:rPr>
              <a:t>МИНИМАЛЬНАЯ ДОЛЯ</a:t>
            </a:r>
            <a:r>
              <a:rPr lang="ru-RU" sz="2000" dirty="0">
                <a:solidFill>
                  <a:srgbClr val="1A1B1D"/>
                </a:solidFill>
                <a:latin typeface="Rostelecom Basis" panose="020B0503030604040103" pitchFamily="34" charset="0"/>
                <a:ea typeface="Calibri" panose="020F0502020204030204" pitchFamily="34" charset="0"/>
                <a:cs typeface="Times New Roman" panose="02020603050405020304" pitchFamily="18" charset="0"/>
              </a:rPr>
              <a:t> </a:t>
            </a:r>
            <a:r>
              <a:rPr lang="ru-RU" sz="2000" dirty="0">
                <a:solidFill>
                  <a:srgbClr val="002060"/>
                </a:solidFill>
                <a:latin typeface="Rostelecom Basis" panose="020B0503030604040103" pitchFamily="34" charset="0"/>
              </a:rPr>
              <a:t>закупок товаров российского происхождения </a:t>
            </a:r>
            <a:r>
              <a:rPr lang="ru-RU" sz="2000" i="1" dirty="0">
                <a:solidFill>
                  <a:srgbClr val="002060"/>
                </a:solidFill>
                <a:latin typeface="Rostelecom Basis" panose="020B0503030604040103" pitchFamily="34" charset="0"/>
              </a:rPr>
              <a:t>(перечень товаров и минимальная доля </a:t>
            </a:r>
            <a:br>
              <a:rPr lang="ru-RU" sz="2000" i="1" dirty="0">
                <a:solidFill>
                  <a:srgbClr val="002060"/>
                </a:solidFill>
                <a:latin typeface="Rostelecom Basis" panose="020B0503030604040103" pitchFamily="34" charset="0"/>
              </a:rPr>
            </a:br>
            <a:r>
              <a:rPr lang="ru-RU" sz="2000" i="1" dirty="0">
                <a:solidFill>
                  <a:srgbClr val="002060"/>
                </a:solidFill>
                <a:latin typeface="Rostelecom Basis" panose="020B0503030604040103" pitchFamily="34" charset="0"/>
              </a:rPr>
              <a:t>в Приложении № 3, 277 позиции)</a:t>
            </a:r>
            <a:endParaRPr lang="en-US" sz="2000" i="1" dirty="0">
              <a:solidFill>
                <a:srgbClr val="002060"/>
              </a:solidFill>
              <a:latin typeface="Rostelecom Basis" panose="020B0503030604040103" pitchFamily="34" charset="0"/>
            </a:endParaRPr>
          </a:p>
        </p:txBody>
      </p:sp>
      <p:sp>
        <p:nvSpPr>
          <p:cNvPr id="13" name="Прямоугольник 12"/>
          <p:cNvSpPr/>
          <p:nvPr/>
        </p:nvSpPr>
        <p:spPr>
          <a:xfrm>
            <a:off x="469648" y="814725"/>
            <a:ext cx="5376653" cy="461665"/>
          </a:xfrm>
          <a:prstGeom prst="rect">
            <a:avLst/>
          </a:prstGeom>
        </p:spPr>
        <p:txBody>
          <a:bodyPr wrap="square">
            <a:spAutoFit/>
          </a:bodyPr>
          <a:lstStyle/>
          <a:p>
            <a:pPr lvl="0" algn="ctr">
              <a:defRPr/>
            </a:pPr>
            <a:r>
              <a:rPr lang="ru-RU" sz="2400" b="1" dirty="0">
                <a:solidFill>
                  <a:srgbClr val="FF6600"/>
                </a:solidFill>
                <a:latin typeface="Rostelecom Basis" panose="020B0503030604040103" pitchFamily="34" charset="0"/>
              </a:rPr>
              <a:t>ПП РФ от 23.12.2024 № 1875</a:t>
            </a:r>
          </a:p>
        </p:txBody>
      </p:sp>
    </p:spTree>
    <p:extLst>
      <p:ext uri="{BB962C8B-B14F-4D97-AF65-F5344CB8AC3E}">
        <p14:creationId xmlns:p14="http://schemas.microsoft.com/office/powerpoint/2010/main" val="348750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210" y="188543"/>
            <a:ext cx="4741261" cy="461665"/>
          </a:xfrm>
          <a:prstGeom prst="rect">
            <a:avLst/>
          </a:prstGeom>
          <a:noFill/>
        </p:spPr>
        <p:txBody>
          <a:bodyPr wrap="square" lIns="0" rIns="73125" rtlCol="0">
            <a:spAutoFit/>
          </a:bodyPr>
          <a:lstStyle>
            <a:defPPr>
              <a:defRPr lang="ru-RU"/>
            </a:defPPr>
            <a:lvl1pPr defTabSz="914400">
              <a:defRPr sz="2600" b="1">
                <a:latin typeface="Arial" panose="020B0604020202020204" pitchFamily="34" charset="0"/>
                <a:cs typeface="Arial" panose="020B0604020202020204" pitchFamily="34" charset="0"/>
              </a:defRPr>
            </a:lvl1pPr>
            <a:lvl2pPr defTabSz="914400"/>
            <a:lvl3pPr defTabSz="914400"/>
            <a:lvl4pPr defTabSz="914400"/>
            <a:lvl5pPr defTabSz="914400"/>
            <a:lvl6pPr defTabSz="914400"/>
            <a:lvl7pPr defTabSz="914400"/>
            <a:lvl8pPr defTabSz="914400"/>
            <a:lvl9pPr defTabSz="91440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0000"/>
                </a:solidFill>
                <a:effectLst/>
                <a:uLnTx/>
                <a:uFillTx/>
                <a:latin typeface="Rostelecom Basis Medium" panose="020B0603030604040103" pitchFamily="34" charset="0"/>
                <a:ea typeface="+mn-ea"/>
                <a:cs typeface="Arial" panose="020B0604020202020204" pitchFamily="34" charset="0"/>
              </a:rPr>
              <a:t>Проведение закупок РЭП</a:t>
            </a:r>
          </a:p>
        </p:txBody>
      </p:sp>
      <p:sp>
        <p:nvSpPr>
          <p:cNvPr id="3" name="TextBox 2"/>
          <p:cNvSpPr txBox="1"/>
          <p:nvPr/>
        </p:nvSpPr>
        <p:spPr>
          <a:xfrm>
            <a:off x="500210" y="892416"/>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5" name="Номер слайда 1"/>
          <p:cNvSpPr txBox="1">
            <a:spLocks/>
          </p:cNvSpPr>
          <p:nvPr/>
        </p:nvSpPr>
        <p:spPr>
          <a:xfrm>
            <a:off x="11673015" y="153258"/>
            <a:ext cx="43042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fld id="{9BD71723-6C46-4F4D-B232-1B80572F527D}" type="slidenum">
              <a:rPr lang="ru-RU">
                <a:solidFill>
                  <a:srgbClr val="272F3D"/>
                </a:solidFill>
                <a:latin typeface="Rostelecom Basis"/>
              </a:rPr>
              <a:pPr defTabSz="914400">
                <a:defRPr/>
              </a:pPr>
              <a:t>5</a:t>
            </a:fld>
            <a:endParaRPr lang="ru-RU" dirty="0">
              <a:solidFill>
                <a:srgbClr val="272F3D"/>
              </a:solidFill>
              <a:latin typeface="Rostelecom Basis"/>
            </a:endParaRPr>
          </a:p>
        </p:txBody>
      </p:sp>
      <p:sp>
        <p:nvSpPr>
          <p:cNvPr id="7" name="Прямоугольник 6"/>
          <p:cNvSpPr/>
          <p:nvPr/>
        </p:nvSpPr>
        <p:spPr>
          <a:xfrm>
            <a:off x="272672" y="889481"/>
            <a:ext cx="5817886" cy="5524589"/>
          </a:xfrm>
          <a:prstGeom prst="rect">
            <a:avLst/>
          </a:prstGeom>
        </p:spPr>
        <p:txBody>
          <a:bodyPr wrap="square">
            <a:spAutoFit/>
          </a:bodyPr>
          <a:lstStyle/>
          <a:p>
            <a:pPr marL="285750" marR="0" lvl="0" indent="-285750" algn="just"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ru-RU" b="1" dirty="0">
                <a:solidFill>
                  <a:srgbClr val="FF6600"/>
                </a:solidFill>
                <a:latin typeface="Rostelecom Basis" panose="020B0503030604040103" pitchFamily="34" charset="0"/>
              </a:rPr>
              <a:t>Планирование и прогнозирование </a:t>
            </a:r>
            <a:r>
              <a:rPr lang="ru-RU" sz="1600" dirty="0">
                <a:solidFill>
                  <a:srgbClr val="002060"/>
                </a:solidFill>
                <a:latin typeface="Rostelecom Basis" panose="020B0503030604040103" pitchFamily="34" charset="0"/>
              </a:rPr>
              <a:t>сегментами закупок РЭП с горизонтом один и три года (индикативно) для своевременной проработки вопросов в части технического задания и объемов с производителями, при необходимости поиска альтернатив;</a:t>
            </a:r>
          </a:p>
          <a:p>
            <a:pPr marL="285750" marR="0" lvl="0" indent="-285750" algn="just"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ru-RU" b="1" dirty="0">
                <a:solidFill>
                  <a:srgbClr val="FF6600"/>
                </a:solidFill>
                <a:latin typeface="Rostelecom Basis" panose="020B0503030604040103" pitchFamily="34" charset="0"/>
              </a:rPr>
              <a:t>Проработка материалов </a:t>
            </a:r>
            <a:r>
              <a:rPr lang="ru-RU" sz="1600" dirty="0">
                <a:solidFill>
                  <a:srgbClr val="002060"/>
                </a:solidFill>
                <a:latin typeface="Rostelecom Basis" panose="020B0503030604040103" pitchFamily="34" charset="0"/>
              </a:rPr>
              <a:t>на предмет расширения конкуренции, поиск альтернатив, в том числе посредством параллельного импорта и т.д.;</a:t>
            </a:r>
          </a:p>
          <a:p>
            <a:pPr marL="285750" marR="0" lvl="0" indent="-285750" algn="just"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ru-RU" b="1" dirty="0">
                <a:solidFill>
                  <a:srgbClr val="FF6600"/>
                </a:solidFill>
                <a:latin typeface="Rostelecom Basis" panose="020B0503030604040103" pitchFamily="34" charset="0"/>
              </a:rPr>
              <a:t>Заключение «офсетных» договоров </a:t>
            </a:r>
            <a:br>
              <a:rPr lang="ru-RU" b="1" dirty="0">
                <a:solidFill>
                  <a:srgbClr val="FF6600"/>
                </a:solidFill>
                <a:latin typeface="Rostelecom Basis" panose="020B0503030604040103" pitchFamily="34" charset="0"/>
              </a:rPr>
            </a:br>
            <a:r>
              <a:rPr lang="ru-RU" sz="1600" dirty="0">
                <a:solidFill>
                  <a:srgbClr val="002060"/>
                </a:solidFill>
                <a:latin typeface="Rostelecom Basis" panose="020B0503030604040103" pitchFamily="34" charset="0"/>
              </a:rPr>
              <a:t>по критической номенклатуре с целью локализации, </a:t>
            </a:r>
            <a:br>
              <a:rPr lang="ru-RU" sz="1600" dirty="0">
                <a:solidFill>
                  <a:srgbClr val="002060"/>
                </a:solidFill>
                <a:latin typeface="Rostelecom Basis" panose="020B0503030604040103" pitchFamily="34" charset="0"/>
              </a:rPr>
            </a:br>
            <a:r>
              <a:rPr lang="ru-RU" sz="1600" dirty="0">
                <a:solidFill>
                  <a:srgbClr val="002060"/>
                </a:solidFill>
                <a:latin typeface="Rostelecom Basis" panose="020B0503030604040103" pitchFamily="34" charset="0"/>
              </a:rPr>
              <a:t>по решению рабочей группы по импортозамещению, </a:t>
            </a:r>
            <a:br>
              <a:rPr lang="ru-RU" sz="1600" dirty="0">
                <a:solidFill>
                  <a:srgbClr val="002060"/>
                </a:solidFill>
                <a:latin typeface="Rostelecom Basis" panose="020B0503030604040103" pitchFamily="34" charset="0"/>
              </a:rPr>
            </a:br>
            <a:r>
              <a:rPr lang="ru-RU" b="1" dirty="0">
                <a:solidFill>
                  <a:srgbClr val="FF6600"/>
                </a:solidFill>
                <a:latin typeface="Rostelecom Basis" panose="020B0503030604040103" pitchFamily="34" charset="0"/>
              </a:rPr>
              <a:t>в случаях:</a:t>
            </a:r>
          </a:p>
          <a:p>
            <a:pPr marL="0" marR="0" lvl="1" algn="just" defTabSz="457200" rtl="0" eaLnBrk="1" fontAlgn="auto" latinLnBrk="0" hangingPunct="1">
              <a:lnSpc>
                <a:spcPct val="100000"/>
              </a:lnSpc>
              <a:spcBef>
                <a:spcPts val="0"/>
              </a:spcBef>
              <a:spcAft>
                <a:spcPts val="600"/>
              </a:spcAft>
              <a:buClrTx/>
              <a:buSzTx/>
              <a:tabLst/>
              <a:defRPr/>
            </a:pPr>
            <a:r>
              <a:rPr lang="ru-RU" sz="1600" dirty="0">
                <a:solidFill>
                  <a:srgbClr val="002060"/>
                </a:solidFill>
                <a:latin typeface="Rostelecom Basis" panose="020B0503030604040103" pitchFamily="34" charset="0"/>
              </a:rPr>
              <a:t>- в реестре представлен только один вид продукции;</a:t>
            </a:r>
          </a:p>
          <a:p>
            <a:pPr marL="0" marR="0" lvl="1" algn="just" defTabSz="457200" rtl="0" eaLnBrk="1" fontAlgn="auto" latinLnBrk="0" hangingPunct="1">
              <a:lnSpc>
                <a:spcPct val="100000"/>
              </a:lnSpc>
              <a:spcBef>
                <a:spcPts val="0"/>
              </a:spcBef>
              <a:spcAft>
                <a:spcPts val="600"/>
              </a:spcAft>
              <a:buClrTx/>
              <a:buSzTx/>
              <a:tabLst/>
              <a:defRPr/>
            </a:pPr>
            <a:r>
              <a:rPr lang="ru-RU" sz="1600" dirty="0">
                <a:solidFill>
                  <a:srgbClr val="002060"/>
                </a:solidFill>
                <a:latin typeface="Rostelecom Basis" panose="020B0503030604040103" pitchFamily="34" charset="0"/>
              </a:rPr>
              <a:t>- производитель является отечественным, но требуемая номенклатура не представлена в реестрах – прорабатываем вопрос включения в реестр;</a:t>
            </a:r>
          </a:p>
          <a:p>
            <a:pPr marL="0" marR="0" lvl="1" algn="just" defTabSz="457200" rtl="0" eaLnBrk="1" fontAlgn="auto" latinLnBrk="0" hangingPunct="1">
              <a:lnSpc>
                <a:spcPct val="100000"/>
              </a:lnSpc>
              <a:spcBef>
                <a:spcPts val="0"/>
              </a:spcBef>
              <a:spcAft>
                <a:spcPts val="600"/>
              </a:spcAft>
              <a:buClrTx/>
              <a:buSzTx/>
              <a:tabLst/>
              <a:defRPr/>
            </a:pPr>
            <a:r>
              <a:rPr lang="ru-RU" sz="1600" dirty="0">
                <a:solidFill>
                  <a:srgbClr val="002060"/>
                </a:solidFill>
                <a:latin typeface="Rostelecom Basis" panose="020B0503030604040103" pitchFamily="34" charset="0"/>
              </a:rPr>
              <a:t>- производитель не является отечественным – прорабатываем вопрос локализации с последующим включением в реестр</a:t>
            </a:r>
          </a:p>
        </p:txBody>
      </p:sp>
      <p:sp>
        <p:nvSpPr>
          <p:cNvPr id="8" name="Прямоугольник 7"/>
          <p:cNvSpPr/>
          <p:nvPr/>
        </p:nvSpPr>
        <p:spPr>
          <a:xfrm>
            <a:off x="6318096" y="663850"/>
            <a:ext cx="5354919" cy="6155531"/>
          </a:xfrm>
          <a:prstGeom prst="rect">
            <a:avLst/>
          </a:prstGeom>
        </p:spPr>
        <p:txBody>
          <a:bodyPr wrap="square">
            <a:spAutoFit/>
          </a:bodyPr>
          <a:lstStyle/>
          <a:p>
            <a:pPr marL="285750" marR="0" lvl="0" indent="-285750" algn="just"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ru-RU" b="1" dirty="0">
                <a:solidFill>
                  <a:srgbClr val="FF6600"/>
                </a:solidFill>
                <a:latin typeface="Rostelecom Basis" panose="020B0503030604040103" pitchFamily="34" charset="0"/>
              </a:rPr>
              <a:t>Для видов товаров, не представленных </a:t>
            </a:r>
            <a:br>
              <a:rPr lang="ru-RU" b="1" dirty="0">
                <a:solidFill>
                  <a:srgbClr val="FF6600"/>
                </a:solidFill>
                <a:latin typeface="Rostelecom Basis" panose="020B0503030604040103" pitchFamily="34" charset="0"/>
              </a:rPr>
            </a:br>
            <a:r>
              <a:rPr lang="ru-RU" b="1" dirty="0">
                <a:solidFill>
                  <a:srgbClr val="FF6600"/>
                </a:solidFill>
                <a:latin typeface="Rostelecom Basis" panose="020B0503030604040103" pitchFamily="34" charset="0"/>
              </a:rPr>
              <a:t>на российском рынке</a:t>
            </a:r>
            <a:r>
              <a:rPr lang="ru-RU" sz="1600" dirty="0">
                <a:solidFill>
                  <a:srgbClr val="002060"/>
                </a:solidFill>
                <a:latin typeface="Rostelecom Basis" panose="020B0503030604040103" pitchFamily="34" charset="0"/>
              </a:rPr>
              <a:t> вырабатываем </a:t>
            </a:r>
            <a:br>
              <a:rPr lang="ru-RU" sz="1600" dirty="0">
                <a:solidFill>
                  <a:srgbClr val="002060"/>
                </a:solidFill>
                <a:latin typeface="Rostelecom Basis" panose="020B0503030604040103" pitchFamily="34" charset="0"/>
              </a:rPr>
            </a:br>
            <a:r>
              <a:rPr lang="ru-RU" sz="1600" dirty="0">
                <a:solidFill>
                  <a:srgbClr val="002060"/>
                </a:solidFill>
                <a:latin typeface="Rostelecom Basis" panose="020B0503030604040103" pitchFamily="34" charset="0"/>
              </a:rPr>
              <a:t>с сегментами планы мероприятий по переходу </a:t>
            </a:r>
            <a:br>
              <a:rPr lang="ru-RU" sz="1600" dirty="0">
                <a:solidFill>
                  <a:srgbClr val="002060"/>
                </a:solidFill>
                <a:latin typeface="Rostelecom Basis" panose="020B0503030604040103" pitchFamily="34" charset="0"/>
              </a:rPr>
            </a:br>
            <a:r>
              <a:rPr lang="ru-RU" sz="1600" dirty="0">
                <a:solidFill>
                  <a:srgbClr val="002060"/>
                </a:solidFill>
                <a:latin typeface="Rostelecom Basis" panose="020B0503030604040103" pitchFamily="34" charset="0"/>
              </a:rPr>
              <a:t>на российский РЭП, в том числе через российские аналоги;</a:t>
            </a:r>
          </a:p>
          <a:p>
            <a:pPr marL="285750" marR="0" lvl="0" indent="-285750" algn="just"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ru-RU" b="1" dirty="0">
                <a:solidFill>
                  <a:srgbClr val="FF6600"/>
                </a:solidFill>
                <a:latin typeface="Rostelecom Basis" panose="020B0503030604040103" pitchFamily="34" charset="0"/>
              </a:rPr>
              <a:t>Импортная продукция РЭП на сумму превышающую 5 млн. </a:t>
            </a:r>
            <a:r>
              <a:rPr lang="ru-RU" sz="1600" dirty="0">
                <a:solidFill>
                  <a:srgbClr val="002060"/>
                </a:solidFill>
                <a:latin typeface="Rostelecom Basis" panose="020B0503030604040103" pitchFamily="34" charset="0"/>
              </a:rPr>
              <a:t>закупается только </a:t>
            </a:r>
            <a:br>
              <a:rPr lang="ru-RU" sz="1600" dirty="0">
                <a:solidFill>
                  <a:srgbClr val="002060"/>
                </a:solidFill>
                <a:latin typeface="Rostelecom Basis" panose="020B0503030604040103" pitchFamily="34" charset="0"/>
              </a:rPr>
            </a:br>
            <a:r>
              <a:rPr lang="ru-RU" sz="1600" dirty="0">
                <a:solidFill>
                  <a:srgbClr val="002060"/>
                </a:solidFill>
                <a:latin typeface="Rostelecom Basis" panose="020B0503030604040103" pitchFamily="34" charset="0"/>
              </a:rPr>
              <a:t>по решению комиссии по импортозамещению, </a:t>
            </a:r>
            <a:br>
              <a:rPr lang="ru-RU" sz="1600" dirty="0">
                <a:solidFill>
                  <a:srgbClr val="002060"/>
                </a:solidFill>
                <a:latin typeface="Rostelecom Basis" panose="020B0503030604040103" pitchFamily="34" charset="0"/>
              </a:rPr>
            </a:br>
            <a:r>
              <a:rPr lang="ru-RU" sz="1600" dirty="0">
                <a:solidFill>
                  <a:srgbClr val="002060"/>
                </a:solidFill>
                <a:latin typeface="Rostelecom Basis" panose="020B0503030604040103" pitchFamily="34" charset="0"/>
              </a:rPr>
              <a:t>за исключением продуктовых закупок и доходных закупок на перепродажу, в ТЗ которых поименованы конкретные производители, </a:t>
            </a:r>
            <a:r>
              <a:rPr lang="ru-RU" sz="1600" dirty="0" err="1">
                <a:solidFill>
                  <a:srgbClr val="002060"/>
                </a:solidFill>
                <a:latin typeface="Rostelecom Basis" panose="020B0503030604040103" pitchFamily="34" charset="0"/>
              </a:rPr>
              <a:t>брендированные</a:t>
            </a:r>
            <a:r>
              <a:rPr lang="ru-RU" sz="1600" dirty="0">
                <a:solidFill>
                  <a:srgbClr val="002060"/>
                </a:solidFill>
                <a:latin typeface="Rostelecom Basis" panose="020B0503030604040103" pitchFamily="34" charset="0"/>
              </a:rPr>
              <a:t> наименования и\или модели;</a:t>
            </a:r>
          </a:p>
          <a:p>
            <a:pPr marL="285750" marR="0" lvl="0" indent="-285750" algn="just"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ru-RU" b="1" dirty="0">
                <a:solidFill>
                  <a:srgbClr val="FF6600"/>
                </a:solidFill>
                <a:latin typeface="Rostelecom Basis" panose="020B0503030604040103" pitchFamily="34" charset="0"/>
              </a:rPr>
              <a:t>Осуществление контроля над заказами </a:t>
            </a:r>
            <a:br>
              <a:rPr lang="ru-RU" b="1" dirty="0">
                <a:solidFill>
                  <a:srgbClr val="FF6600"/>
                </a:solidFill>
                <a:latin typeface="Rostelecom Basis" panose="020B0503030604040103" pitchFamily="34" charset="0"/>
              </a:rPr>
            </a:br>
            <a:r>
              <a:rPr lang="ru-RU" sz="1600" dirty="0">
                <a:solidFill>
                  <a:srgbClr val="002060"/>
                </a:solidFill>
                <a:latin typeface="Rostelecom Basis" panose="020B0503030604040103" pitchFamily="34" charset="0"/>
              </a:rPr>
              <a:t>(с учетом показателей СЦТ) и заявками </a:t>
            </a:r>
            <a:br>
              <a:rPr lang="ru-RU" sz="1600" dirty="0">
                <a:solidFill>
                  <a:srgbClr val="002060"/>
                </a:solidFill>
                <a:latin typeface="Rostelecom Basis" panose="020B0503030604040103" pitchFamily="34" charset="0"/>
              </a:rPr>
            </a:br>
            <a:r>
              <a:rPr lang="ru-RU" sz="1600" dirty="0">
                <a:solidFill>
                  <a:srgbClr val="002060"/>
                </a:solidFill>
                <a:latin typeface="Rostelecom Basis" panose="020B0503030604040103" pitchFamily="34" charset="0"/>
              </a:rPr>
              <a:t>на приобретение по видам продукции РЭП, подлежащей импортозамещению с вынесением вопроса от 5 млн. руб. на комиссию по импортозамещению;</a:t>
            </a:r>
          </a:p>
          <a:p>
            <a:pPr marL="285750" marR="0" lvl="0" indent="-285750" algn="just"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ru-RU" b="1" dirty="0">
                <a:solidFill>
                  <a:srgbClr val="FF6600"/>
                </a:solidFill>
                <a:latin typeface="Rostelecom Basis" panose="020B0503030604040103" pitchFamily="34" charset="0"/>
              </a:rPr>
              <a:t>Отказ от подписания заказов или отсрочка платежа</a:t>
            </a:r>
            <a:r>
              <a:rPr lang="ru-RU" sz="1600" dirty="0">
                <a:solidFill>
                  <a:srgbClr val="002060"/>
                </a:solidFill>
                <a:latin typeface="Rostelecom Basis" panose="020B0503030604040103" pitchFamily="34" charset="0"/>
              </a:rPr>
              <a:t> (где применимо) по заключенным ранее договорам в случае </a:t>
            </a:r>
            <a:r>
              <a:rPr lang="ru-RU" sz="1600" dirty="0" err="1">
                <a:solidFill>
                  <a:srgbClr val="002060"/>
                </a:solidFill>
                <a:latin typeface="Rostelecom Basis" panose="020B0503030604040103" pitchFamily="34" charset="0"/>
              </a:rPr>
              <a:t>невключения</a:t>
            </a:r>
            <a:r>
              <a:rPr lang="ru-RU" sz="1600" dirty="0">
                <a:solidFill>
                  <a:srgbClr val="002060"/>
                </a:solidFill>
                <a:latin typeface="Rostelecom Basis" panose="020B0503030604040103" pitchFamily="34" charset="0"/>
              </a:rPr>
              <a:t> продукции РЭП в реестр</a:t>
            </a:r>
          </a:p>
        </p:txBody>
      </p:sp>
    </p:spTree>
    <p:extLst>
      <p:ext uri="{BB962C8B-B14F-4D97-AF65-F5344CB8AC3E}">
        <p14:creationId xmlns:p14="http://schemas.microsoft.com/office/powerpoint/2010/main" val="426770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210" y="188543"/>
            <a:ext cx="7206876" cy="461665"/>
          </a:xfrm>
          <a:prstGeom prst="rect">
            <a:avLst/>
          </a:prstGeom>
          <a:noFill/>
        </p:spPr>
        <p:txBody>
          <a:bodyPr wrap="square" lIns="0" rIns="73125" rtlCol="0">
            <a:spAutoFit/>
          </a:bodyPr>
          <a:lstStyle>
            <a:defPPr>
              <a:defRPr lang="ru-RU"/>
            </a:defPPr>
            <a:lvl1pPr defTabSz="914400">
              <a:defRPr sz="2600" b="1">
                <a:latin typeface="Arial" panose="020B0604020202020204" pitchFamily="34" charset="0"/>
                <a:cs typeface="Arial" panose="020B0604020202020204" pitchFamily="34" charset="0"/>
              </a:defRPr>
            </a:lvl1pPr>
            <a:lvl2pPr defTabSz="914400"/>
            <a:lvl3pPr defTabSz="914400"/>
            <a:lvl4pPr defTabSz="914400"/>
            <a:lvl5pPr defTabSz="914400"/>
            <a:lvl6pPr defTabSz="914400"/>
            <a:lvl7pPr defTabSz="914400"/>
            <a:lvl8pPr defTabSz="914400"/>
            <a:lvl9pPr defTabSz="91440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0000"/>
                </a:solidFill>
                <a:effectLst/>
                <a:uLnTx/>
                <a:uFillTx/>
                <a:latin typeface="Rostelecom Basis Medium" panose="020B0603030604040103" pitchFamily="34" charset="0"/>
                <a:ea typeface="+mn-ea"/>
                <a:cs typeface="Arial" panose="020B0604020202020204" pitchFamily="34" charset="0"/>
              </a:rPr>
              <a:t>Офсетные договоры ПАО «Ростелеком» </a:t>
            </a:r>
          </a:p>
        </p:txBody>
      </p:sp>
      <p:sp>
        <p:nvSpPr>
          <p:cNvPr id="3" name="TextBox 2"/>
          <p:cNvSpPr txBox="1"/>
          <p:nvPr/>
        </p:nvSpPr>
        <p:spPr>
          <a:xfrm>
            <a:off x="500210" y="892416"/>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5" name="Номер слайда 1"/>
          <p:cNvSpPr txBox="1">
            <a:spLocks/>
          </p:cNvSpPr>
          <p:nvPr/>
        </p:nvSpPr>
        <p:spPr>
          <a:xfrm>
            <a:off x="11673015" y="153258"/>
            <a:ext cx="430427"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fld id="{9BD71723-6C46-4F4D-B232-1B80572F527D}" type="slidenum">
              <a:rPr lang="ru-RU">
                <a:solidFill>
                  <a:srgbClr val="272F3D"/>
                </a:solidFill>
                <a:latin typeface="Rostelecom Basis"/>
              </a:rPr>
              <a:pPr defTabSz="914400">
                <a:defRPr/>
              </a:pPr>
              <a:t>6</a:t>
            </a:fld>
            <a:endParaRPr lang="ru-RU" dirty="0">
              <a:solidFill>
                <a:srgbClr val="272F3D"/>
              </a:solidFill>
              <a:latin typeface="Rostelecom Basis"/>
            </a:endParaRPr>
          </a:p>
        </p:txBody>
      </p:sp>
      <p:sp>
        <p:nvSpPr>
          <p:cNvPr id="9" name="TextBox 8"/>
          <p:cNvSpPr txBox="1"/>
          <p:nvPr/>
        </p:nvSpPr>
        <p:spPr bwMode="auto">
          <a:xfrm>
            <a:off x="500209" y="1311528"/>
            <a:ext cx="5769962" cy="5231689"/>
          </a:xfrm>
          <a:prstGeom prst="rect">
            <a:avLst/>
          </a:prstGeom>
        </p:spPr>
        <p:txBody>
          <a:bodyPr wrap="square" lIns="0" tIns="0" rIns="0" bIns="0" rtlCol="0">
            <a:spAutoFit/>
          </a:bodyPr>
          <a:lstStyle/>
          <a:p>
            <a:pPr algn="just" defTabSz="914400">
              <a:spcBef>
                <a:spcPct val="0"/>
              </a:spcBef>
              <a:defRPr/>
            </a:pPr>
            <a:r>
              <a:rPr lang="ru-RU" sz="2000" b="1" dirty="0">
                <a:solidFill>
                  <a:srgbClr val="FF6600"/>
                </a:solidFill>
                <a:latin typeface="Rostelecom Basis" panose="020B0503030604040103" pitchFamily="34" charset="0"/>
              </a:rPr>
              <a:t>Целевая структура:</a:t>
            </a:r>
          </a:p>
          <a:p>
            <a:pPr algn="just" defTabSz="914400">
              <a:spcBef>
                <a:spcPct val="0"/>
              </a:spcBef>
              <a:defRPr/>
            </a:pPr>
            <a:endParaRPr lang="ru-RU" sz="600" b="1" dirty="0">
              <a:solidFill>
                <a:srgbClr val="FF6600"/>
              </a:solidFill>
              <a:latin typeface="Rostelecom Basis" panose="020B0503030604040103" pitchFamily="34" charset="0"/>
            </a:endParaRPr>
          </a:p>
          <a:p>
            <a:pPr marL="285750" indent="-285750" algn="just">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sym typeface="Basis Grotesque Pro Light"/>
              </a:rPr>
              <a:t>Предмет закупки: </a:t>
            </a:r>
            <a:r>
              <a:rPr lang="ru-RU" dirty="0">
                <a:solidFill>
                  <a:srgbClr val="002060"/>
                </a:solidFill>
                <a:latin typeface="Rostelecom Basis" panose="020B0503030604040103" pitchFamily="34" charset="0"/>
                <a:sym typeface="Basis Grotesque Pro Light"/>
              </a:rPr>
              <a:t>поставка фронт-терминальных свинцово-кислотных АКБ; </a:t>
            </a:r>
          </a:p>
          <a:p>
            <a:pPr marL="285750" indent="-285750" algn="just">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sym typeface="Basis Grotesque Pro Light"/>
              </a:rPr>
              <a:t>ОКПД2: </a:t>
            </a:r>
            <a:r>
              <a:rPr lang="ru-RU" dirty="0">
                <a:solidFill>
                  <a:srgbClr val="002060"/>
                </a:solidFill>
                <a:latin typeface="Rostelecom Basis" panose="020B0503030604040103" pitchFamily="34" charset="0"/>
                <a:sym typeface="Basis Grotesque Pro Light"/>
              </a:rPr>
              <a:t>27.20.22.000</a:t>
            </a:r>
          </a:p>
          <a:p>
            <a:pPr marL="285750" indent="-285750" algn="just">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sym typeface="Basis Grotesque Pro Light"/>
              </a:rPr>
              <a:t>Планируемая НМЦ закупки: </a:t>
            </a:r>
            <a:r>
              <a:rPr lang="ru-RU" dirty="0">
                <a:solidFill>
                  <a:srgbClr val="002060"/>
                </a:solidFill>
                <a:latin typeface="Rostelecom Basis" panose="020B0503030604040103" pitchFamily="34" charset="0"/>
                <a:sym typeface="Basis Grotesque Pro Light"/>
              </a:rPr>
              <a:t>1,478 млрд. рублей с НДС;</a:t>
            </a:r>
          </a:p>
          <a:p>
            <a:pPr marL="285750" indent="-285750" algn="just">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sym typeface="Basis Grotesque Pro Light"/>
              </a:rPr>
              <a:t>География рынка: </a:t>
            </a:r>
            <a:r>
              <a:rPr lang="ru-RU" dirty="0">
                <a:solidFill>
                  <a:srgbClr val="002060"/>
                </a:solidFill>
                <a:latin typeface="Rostelecom Basis" panose="020B0503030604040103" pitchFamily="34" charset="0"/>
                <a:sym typeface="Basis Grotesque Pro Light"/>
              </a:rPr>
              <a:t>3 потенциальных участников</a:t>
            </a:r>
            <a:br>
              <a:rPr lang="ru-RU" dirty="0">
                <a:solidFill>
                  <a:srgbClr val="002060"/>
                </a:solidFill>
                <a:latin typeface="Rostelecom Basis" panose="020B0503030604040103" pitchFamily="34" charset="0"/>
                <a:sym typeface="Basis Grotesque Pro Light"/>
              </a:rPr>
            </a:br>
            <a:r>
              <a:rPr lang="ru-RU" dirty="0">
                <a:solidFill>
                  <a:srgbClr val="002060"/>
                </a:solidFill>
                <a:latin typeface="Rostelecom Basis" panose="020B0503030604040103" pitchFamily="34" charset="0"/>
                <a:sym typeface="Basis Grotesque Pro Light"/>
              </a:rPr>
              <a:t> - Санкт-Петербург и Новосибирск</a:t>
            </a:r>
          </a:p>
          <a:p>
            <a:pPr marL="371475" indent="-285750" algn="just" defTabSz="914400">
              <a:lnSpc>
                <a:spcPct val="150000"/>
              </a:lnSpc>
              <a:buFont typeface="Arial" panose="020B0604020202020204" pitchFamily="34" charset="0"/>
              <a:buChar char="•"/>
              <a:defRPr/>
            </a:pPr>
            <a:endParaRPr lang="ru-RU" sz="600" dirty="0">
              <a:solidFill>
                <a:prstClr val="black"/>
              </a:solidFill>
              <a:latin typeface="Gotham Pro" panose="02000503040000020004" pitchFamily="2" charset="0"/>
              <a:cs typeface="Gotham Pro" panose="02000503040000020004" pitchFamily="2" charset="0"/>
            </a:endParaRPr>
          </a:p>
          <a:p>
            <a:pPr algn="just" defTabSz="914400">
              <a:lnSpc>
                <a:spcPct val="90000"/>
              </a:lnSpc>
              <a:spcBef>
                <a:spcPct val="0"/>
              </a:spcBef>
              <a:defRPr/>
            </a:pPr>
            <a:r>
              <a:rPr lang="ru-RU" sz="2000" b="1" dirty="0">
                <a:solidFill>
                  <a:srgbClr val="FF6600"/>
                </a:solidFill>
                <a:latin typeface="Rostelecom Basis" panose="020B0503030604040103" pitchFamily="34" charset="0"/>
              </a:rPr>
              <a:t>Параметры процедуры: </a:t>
            </a:r>
          </a:p>
          <a:p>
            <a:pPr algn="just" defTabSz="914400">
              <a:lnSpc>
                <a:spcPct val="90000"/>
              </a:lnSpc>
              <a:spcBef>
                <a:spcPct val="0"/>
              </a:spcBef>
              <a:defRPr/>
            </a:pPr>
            <a:endParaRPr lang="ru-RU" sz="700" b="1" dirty="0">
              <a:solidFill>
                <a:srgbClr val="FF6600"/>
              </a:solidFill>
              <a:latin typeface="Rostelecom Basis" panose="020B0503030604040103" pitchFamily="34" charset="0"/>
            </a:endParaRPr>
          </a:p>
          <a:p>
            <a:pPr marL="285750" indent="-285750" algn="just">
              <a:spcAft>
                <a:spcPts val="800"/>
              </a:spcAft>
              <a:buFont typeface="Arial" panose="020B0604020202020204" pitchFamily="34" charset="0"/>
              <a:buChar char="•"/>
              <a:defRPr/>
            </a:pPr>
            <a:r>
              <a:rPr lang="ru-RU" dirty="0">
                <a:solidFill>
                  <a:srgbClr val="002060"/>
                </a:solidFill>
                <a:latin typeface="Rostelecom Basis" panose="020B0503030604040103" pitchFamily="34" charset="0"/>
              </a:rPr>
              <a:t>Ценовой тендер;</a:t>
            </a:r>
          </a:p>
          <a:p>
            <a:pPr marL="285750" indent="-285750" algn="just">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rPr>
              <a:t>Целевое количество победителей: </a:t>
            </a:r>
            <a:r>
              <a:rPr lang="ru-RU" dirty="0">
                <a:solidFill>
                  <a:srgbClr val="002060"/>
                </a:solidFill>
                <a:latin typeface="Rostelecom Basis" panose="020B0503030604040103" pitchFamily="34" charset="0"/>
              </a:rPr>
              <a:t>2 (60%/40% </a:t>
            </a:r>
            <a:br>
              <a:rPr lang="ru-RU" dirty="0">
                <a:solidFill>
                  <a:srgbClr val="002060"/>
                </a:solidFill>
                <a:latin typeface="Rostelecom Basis" panose="020B0503030604040103" pitchFamily="34" charset="0"/>
              </a:rPr>
            </a:br>
            <a:r>
              <a:rPr lang="ru-RU" dirty="0">
                <a:solidFill>
                  <a:srgbClr val="002060"/>
                </a:solidFill>
                <a:latin typeface="Rostelecom Basis" panose="020B0503030604040103" pitchFamily="34" charset="0"/>
              </a:rPr>
              <a:t>или 70%/30% в зависимости от разницы в цене);</a:t>
            </a:r>
          </a:p>
          <a:p>
            <a:pPr marL="285750" indent="-285750" algn="just">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rPr>
              <a:t>Договор: </a:t>
            </a:r>
            <a:r>
              <a:rPr lang="ru-RU" dirty="0">
                <a:solidFill>
                  <a:srgbClr val="002060"/>
                </a:solidFill>
                <a:latin typeface="Rostelecom Basis" panose="020B0503030604040103" pitchFamily="34" charset="0"/>
              </a:rPr>
              <a:t>рамочный со сроком действия 4 года </a:t>
            </a:r>
            <a:br>
              <a:rPr lang="ru-RU" dirty="0">
                <a:solidFill>
                  <a:srgbClr val="002060"/>
                </a:solidFill>
                <a:latin typeface="Rostelecom Basis" panose="020B0503030604040103" pitchFamily="34" charset="0"/>
              </a:rPr>
            </a:br>
            <a:r>
              <a:rPr lang="ru-RU" dirty="0">
                <a:solidFill>
                  <a:srgbClr val="002060"/>
                </a:solidFill>
                <a:latin typeface="Rostelecom Basis" panose="020B0503030604040103" pitchFamily="34" charset="0"/>
              </a:rPr>
              <a:t>с даты заключения;</a:t>
            </a:r>
          </a:p>
          <a:p>
            <a:pPr marL="285750" indent="-285750" algn="just">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rPr>
              <a:t>Срок поставки: </a:t>
            </a:r>
            <a:r>
              <a:rPr lang="ru-RU" dirty="0">
                <a:solidFill>
                  <a:srgbClr val="002060"/>
                </a:solidFill>
                <a:latin typeface="Rostelecom Basis" panose="020B0503030604040103" pitchFamily="34" charset="0"/>
              </a:rPr>
              <a:t>до 120 дней</a:t>
            </a:r>
          </a:p>
        </p:txBody>
      </p:sp>
      <p:sp>
        <p:nvSpPr>
          <p:cNvPr id="10" name="Прямоугольник 9"/>
          <p:cNvSpPr/>
          <p:nvPr/>
        </p:nvSpPr>
        <p:spPr bwMode="auto">
          <a:xfrm>
            <a:off x="6433458" y="1311528"/>
            <a:ext cx="5239557" cy="5144998"/>
          </a:xfrm>
          <a:prstGeom prst="rect">
            <a:avLst/>
          </a:prstGeom>
        </p:spPr>
        <p:txBody>
          <a:bodyPr wrap="square">
            <a:spAutoFit/>
          </a:bodyPr>
          <a:lstStyle/>
          <a:p>
            <a:pPr algn="just" defTabSz="914400">
              <a:lnSpc>
                <a:spcPct val="90000"/>
              </a:lnSpc>
              <a:spcBef>
                <a:spcPct val="0"/>
              </a:spcBef>
              <a:defRPr/>
            </a:pPr>
            <a:r>
              <a:rPr lang="ru-RU" sz="2000" b="1" dirty="0">
                <a:solidFill>
                  <a:srgbClr val="FF6600"/>
                </a:solidFill>
                <a:latin typeface="Rostelecom Basis" panose="020B0503030604040103" pitchFamily="34" charset="0"/>
              </a:rPr>
              <a:t>Параметры офсета:</a:t>
            </a:r>
          </a:p>
          <a:p>
            <a:pPr marL="285750" indent="-285750" algn="just">
              <a:lnSpc>
                <a:spcPct val="150000"/>
              </a:lnSpc>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rPr>
              <a:t>Гарантированный объем: </a:t>
            </a:r>
            <a:r>
              <a:rPr lang="ru-RU" dirty="0">
                <a:solidFill>
                  <a:srgbClr val="002060"/>
                </a:solidFill>
                <a:latin typeface="Rostelecom Basis" panose="020B0503030604040103" pitchFamily="34" charset="0"/>
              </a:rPr>
              <a:t>5000 шт. в год </a:t>
            </a:r>
            <a:br>
              <a:rPr lang="ru-RU" dirty="0">
                <a:solidFill>
                  <a:srgbClr val="002060"/>
                </a:solidFill>
                <a:latin typeface="Rostelecom Basis" panose="020B0503030604040103" pitchFamily="34" charset="0"/>
              </a:rPr>
            </a:br>
            <a:r>
              <a:rPr lang="ru-RU" dirty="0">
                <a:solidFill>
                  <a:srgbClr val="002060"/>
                </a:solidFill>
                <a:latin typeface="Rostelecom Basis" panose="020B0503030604040103" pitchFamily="34" charset="0"/>
              </a:rPr>
              <a:t>(в случае 2 победителей объем будет делиться пропорционально долям договоров по итогам закупки);</a:t>
            </a:r>
          </a:p>
          <a:p>
            <a:pPr marL="285750" indent="-285750" algn="just">
              <a:lnSpc>
                <a:spcPct val="150000"/>
              </a:lnSpc>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rPr>
              <a:t>Обязательство поставщика:</a:t>
            </a:r>
            <a:r>
              <a:rPr lang="ru-RU" dirty="0">
                <a:solidFill>
                  <a:srgbClr val="002060"/>
                </a:solidFill>
                <a:latin typeface="Rostelecom Basis" panose="020B0503030604040103" pitchFamily="34" charset="0"/>
              </a:rPr>
              <a:t> внесение АКБ </a:t>
            </a:r>
            <a:br>
              <a:rPr lang="ru-RU" dirty="0">
                <a:solidFill>
                  <a:srgbClr val="002060"/>
                </a:solidFill>
                <a:latin typeface="Rostelecom Basis" panose="020B0503030604040103" pitchFamily="34" charset="0"/>
              </a:rPr>
            </a:br>
            <a:r>
              <a:rPr lang="ru-RU" dirty="0">
                <a:solidFill>
                  <a:srgbClr val="002060"/>
                </a:solidFill>
                <a:latin typeface="Rostelecom Basis" panose="020B0503030604040103" pitchFamily="34" charset="0"/>
              </a:rPr>
              <a:t>в реестр ТРП (к моменту заключения первого заказа и не позднее 16 месяцев </a:t>
            </a:r>
            <a:br>
              <a:rPr lang="ru-RU" dirty="0">
                <a:solidFill>
                  <a:srgbClr val="002060"/>
                </a:solidFill>
                <a:latin typeface="Rostelecom Basis" panose="020B0503030604040103" pitchFamily="34" charset="0"/>
              </a:rPr>
            </a:br>
            <a:r>
              <a:rPr lang="ru-RU" dirty="0">
                <a:solidFill>
                  <a:srgbClr val="002060"/>
                </a:solidFill>
                <a:latin typeface="Rostelecom Basis" panose="020B0503030604040103" pitchFamily="34" charset="0"/>
              </a:rPr>
              <a:t>с даты подписания договора);</a:t>
            </a:r>
          </a:p>
          <a:p>
            <a:pPr marL="285750" indent="-285750" algn="just">
              <a:lnSpc>
                <a:spcPct val="150000"/>
              </a:lnSpc>
              <a:spcAft>
                <a:spcPts val="800"/>
              </a:spcAft>
              <a:buFont typeface="Arial" panose="020B0604020202020204" pitchFamily="34" charset="0"/>
              <a:buChar char="•"/>
              <a:defRPr/>
            </a:pPr>
            <a:r>
              <a:rPr lang="ru-RU" b="1" dirty="0">
                <a:solidFill>
                  <a:srgbClr val="002060"/>
                </a:solidFill>
                <a:latin typeface="Rostelecom Basis" panose="020B0503030604040103" pitchFamily="34" charset="0"/>
              </a:rPr>
              <a:t>Срок предоставления образцов </a:t>
            </a:r>
            <a:br>
              <a:rPr lang="ru-RU" b="1" dirty="0">
                <a:solidFill>
                  <a:srgbClr val="002060"/>
                </a:solidFill>
                <a:latin typeface="Rostelecom Basis" panose="020B0503030604040103" pitchFamily="34" charset="0"/>
              </a:rPr>
            </a:br>
            <a:r>
              <a:rPr lang="ru-RU" b="1" dirty="0">
                <a:solidFill>
                  <a:srgbClr val="002060"/>
                </a:solidFill>
                <a:latin typeface="Rostelecom Basis" panose="020B0503030604040103" pitchFamily="34" charset="0"/>
              </a:rPr>
              <a:t>на тестирование:</a:t>
            </a:r>
            <a:r>
              <a:rPr lang="ru-RU" dirty="0">
                <a:solidFill>
                  <a:srgbClr val="002060"/>
                </a:solidFill>
                <a:latin typeface="Rostelecom Basis" panose="020B0503030604040103" pitchFamily="34" charset="0"/>
              </a:rPr>
              <a:t> не позднее 11 месяцев </a:t>
            </a:r>
            <a:br>
              <a:rPr lang="ru-RU" dirty="0">
                <a:solidFill>
                  <a:srgbClr val="002060"/>
                </a:solidFill>
                <a:latin typeface="Rostelecom Basis" panose="020B0503030604040103" pitchFamily="34" charset="0"/>
              </a:rPr>
            </a:br>
            <a:r>
              <a:rPr lang="ru-RU" dirty="0">
                <a:solidFill>
                  <a:srgbClr val="002060"/>
                </a:solidFill>
                <a:latin typeface="Rostelecom Basis" panose="020B0503030604040103" pitchFamily="34" charset="0"/>
              </a:rPr>
              <a:t>с даты заключения договора</a:t>
            </a:r>
          </a:p>
        </p:txBody>
      </p:sp>
      <p:sp>
        <p:nvSpPr>
          <p:cNvPr id="11" name="TextBox 10">
            <a:extLst>
              <a:ext uri="{FF2B5EF4-FFF2-40B4-BE49-F238E27FC236}">
                <a16:creationId xmlns:a16="http://schemas.microsoft.com/office/drawing/2014/main" id="{202279D8-2796-2644-88FE-795BA3EB5BD8}"/>
              </a:ext>
            </a:extLst>
          </p:cNvPr>
          <p:cNvSpPr txBox="1"/>
          <p:nvPr/>
        </p:nvSpPr>
        <p:spPr bwMode="auto">
          <a:xfrm>
            <a:off x="500209" y="761090"/>
            <a:ext cx="8366205" cy="400110"/>
          </a:xfrm>
          <a:prstGeom prst="rect">
            <a:avLst/>
          </a:prstGeom>
          <a:noFill/>
        </p:spPr>
        <p:txBody>
          <a:bodyPr wrap="square" lIns="0" rIns="73125" rtlCol="0">
            <a:spAutoFit/>
          </a:bodyPr>
          <a:lstStyle>
            <a:defPPr>
              <a:defRPr lang="en-US"/>
            </a:defPPr>
            <a:lvl1pPr defTabSz="914400">
              <a:defRPr sz="2400" b="1">
                <a:solidFill>
                  <a:schemeClr val="tx1">
                    <a:lumMod val="65000"/>
                    <a:lumOff val="35000"/>
                  </a:schemeClr>
                </a:solidFill>
                <a:latin typeface="Rostelecom Basis" panose="020B0503030604040103" pitchFamily="34" charset="0"/>
                <a:cs typeface="Arial" panose="020B0604020202020204" pitchFamily="34" charset="0"/>
              </a:defRPr>
            </a:lvl1pPr>
            <a:lvl2pPr defTabSz="914400"/>
            <a:lvl3pPr defTabSz="914400"/>
            <a:lvl4pPr defTabSz="914400"/>
            <a:lvl5pPr defTabSz="914400"/>
            <a:lvl6pPr defTabSz="914400"/>
            <a:lvl7pPr defTabSz="914400"/>
            <a:lvl8pPr defTabSz="914400"/>
            <a:lvl9pPr defTabSz="914400"/>
          </a:lstStyle>
          <a:p>
            <a:r>
              <a:rPr lang="ru-RU" sz="2000" dirty="0">
                <a:solidFill>
                  <a:srgbClr val="002060"/>
                </a:solidFill>
                <a:cs typeface="+mn-cs"/>
              </a:rPr>
              <a:t>Практический опыт – Поставка АКБ отечественного производства</a:t>
            </a:r>
          </a:p>
        </p:txBody>
      </p:sp>
    </p:spTree>
    <p:extLst>
      <p:ext uri="{BB962C8B-B14F-4D97-AF65-F5344CB8AC3E}">
        <p14:creationId xmlns:p14="http://schemas.microsoft.com/office/powerpoint/2010/main" val="2771116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3E8EC"/>
        </a:solidFill>
        <a:effectLst/>
      </p:bgPr>
    </p:bg>
    <p:spTree>
      <p:nvGrpSpPr>
        <p:cNvPr id="1" name=""/>
        <p:cNvGrpSpPr/>
        <p:nvPr/>
      </p:nvGrpSpPr>
      <p:grpSpPr>
        <a:xfrm>
          <a:off x="0" y="0"/>
          <a:ext cx="0" cy="0"/>
          <a:chOff x="0" y="0"/>
          <a:chExt cx="0" cy="0"/>
        </a:xfrm>
      </p:grpSpPr>
      <p:sp>
        <p:nvSpPr>
          <p:cNvPr id="4" name="Прямоугольник 3"/>
          <p:cNvSpPr/>
          <p:nvPr/>
        </p:nvSpPr>
        <p:spPr>
          <a:xfrm>
            <a:off x="5196612" y="3357624"/>
            <a:ext cx="5222120" cy="646331"/>
          </a:xfrm>
          <a:prstGeom prst="rect">
            <a:avLst/>
          </a:prstGeom>
        </p:spPr>
        <p:txBody>
          <a:bodyPr wrap="square">
            <a:spAutoFit/>
          </a:bodyPr>
          <a:lstStyle/>
          <a:p>
            <a:r>
              <a:rPr lang="ru-RU" sz="3600" b="1" dirty="0">
                <a:latin typeface="Rostelecom Basis" panose="020B0503030604040103" pitchFamily="34" charset="0"/>
              </a:rPr>
              <a:t>Спасибо за внимание!</a:t>
            </a:r>
          </a:p>
        </p:txBody>
      </p:sp>
      <p:grpSp>
        <p:nvGrpSpPr>
          <p:cNvPr id="5" name="Группа 4"/>
          <p:cNvGrpSpPr/>
          <p:nvPr/>
        </p:nvGrpSpPr>
        <p:grpSpPr>
          <a:xfrm>
            <a:off x="1091320" y="2084504"/>
            <a:ext cx="2447291" cy="3192569"/>
            <a:chOff x="4138860" y="654518"/>
            <a:chExt cx="3852497" cy="5088732"/>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rcRect l="1059" t="25721" b="6894"/>
            <a:stretch>
              <a:fillRect/>
            </a:stretch>
          </p:blipFill>
          <p:spPr>
            <a:xfrm>
              <a:off x="4138862" y="1809550"/>
              <a:ext cx="3852495" cy="3933700"/>
            </a:xfrm>
            <a:custGeom>
              <a:avLst/>
              <a:gdLst>
                <a:gd name="connsiteX0" fmla="*/ 1926248 w 3852495"/>
                <a:gd name="connsiteY0" fmla="*/ 0 h 3933700"/>
                <a:gd name="connsiteX1" fmla="*/ 3842551 w 3852495"/>
                <a:gd name="connsiteY1" fmla="*/ 1765751 h 3933700"/>
                <a:gd name="connsiteX2" fmla="*/ 3852495 w 3852495"/>
                <a:gd name="connsiteY2" fmla="*/ 1966829 h 3933700"/>
                <a:gd name="connsiteX3" fmla="*/ 3852495 w 3852495"/>
                <a:gd name="connsiteY3" fmla="*/ 1966871 h 3933700"/>
                <a:gd name="connsiteX4" fmla="*/ 3842551 w 3852495"/>
                <a:gd name="connsiteY4" fmla="*/ 2167949 h 3933700"/>
                <a:gd name="connsiteX5" fmla="*/ 1926248 w 3852495"/>
                <a:gd name="connsiteY5" fmla="*/ 3933700 h 3933700"/>
                <a:gd name="connsiteX6" fmla="*/ 0 w 3852495"/>
                <a:gd name="connsiteY6" fmla="*/ 1966850 h 3933700"/>
                <a:gd name="connsiteX7" fmla="*/ 1926248 w 3852495"/>
                <a:gd name="connsiteY7" fmla="*/ 0 h 393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2495" h="3933700">
                  <a:moveTo>
                    <a:pt x="1926248" y="0"/>
                  </a:moveTo>
                  <a:cubicBezTo>
                    <a:pt x="2923595" y="0"/>
                    <a:pt x="3743908" y="773955"/>
                    <a:pt x="3842551" y="1765751"/>
                  </a:cubicBezTo>
                  <a:lnTo>
                    <a:pt x="3852495" y="1966829"/>
                  </a:lnTo>
                  <a:lnTo>
                    <a:pt x="3852495" y="1966871"/>
                  </a:lnTo>
                  <a:lnTo>
                    <a:pt x="3842551" y="2167949"/>
                  </a:lnTo>
                  <a:cubicBezTo>
                    <a:pt x="3743908" y="3159745"/>
                    <a:pt x="2923595" y="3933700"/>
                    <a:pt x="1926248" y="3933700"/>
                  </a:cubicBezTo>
                  <a:cubicBezTo>
                    <a:pt x="862411" y="3933700"/>
                    <a:pt x="0" y="3053111"/>
                    <a:pt x="0" y="1966850"/>
                  </a:cubicBezTo>
                  <a:cubicBezTo>
                    <a:pt x="0" y="880589"/>
                    <a:pt x="862411" y="0"/>
                    <a:pt x="1926248" y="0"/>
                  </a:cubicBezTo>
                  <a:close/>
                </a:path>
              </a:pathLst>
            </a:custGeom>
          </p:spPr>
        </p:pic>
        <p:pic>
          <p:nvPicPr>
            <p:cNvPr id="7" name="Рисунок 6"/>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l="1059" t="5935" b="6895"/>
            <a:stretch/>
          </p:blipFill>
          <p:spPr>
            <a:xfrm>
              <a:off x="4138860" y="654518"/>
              <a:ext cx="3852496" cy="5088732"/>
            </a:xfrm>
            <a:custGeom>
              <a:avLst/>
              <a:gdLst>
                <a:gd name="connsiteX0" fmla="*/ 0 w 3852496"/>
                <a:gd name="connsiteY0" fmla="*/ 0 h 5088732"/>
                <a:gd name="connsiteX1" fmla="*/ 3852495 w 3852496"/>
                <a:gd name="connsiteY1" fmla="*/ 0 h 5088732"/>
                <a:gd name="connsiteX2" fmla="*/ 3852495 w 3852496"/>
                <a:gd name="connsiteY2" fmla="*/ 1597794 h 5088732"/>
                <a:gd name="connsiteX3" fmla="*/ 3143177 w 3852496"/>
                <a:gd name="connsiteY3" fmla="*/ 1597794 h 5088732"/>
                <a:gd name="connsiteX4" fmla="*/ 3151521 w 3852496"/>
                <a:gd name="connsiteY4" fmla="*/ 1604165 h 5088732"/>
                <a:gd name="connsiteX5" fmla="*/ 3852496 w 3852496"/>
                <a:gd name="connsiteY5" fmla="*/ 3121882 h 5088732"/>
                <a:gd name="connsiteX6" fmla="*/ 1926248 w 3852496"/>
                <a:gd name="connsiteY6" fmla="*/ 5088732 h 5088732"/>
                <a:gd name="connsiteX7" fmla="*/ 0 w 3852496"/>
                <a:gd name="connsiteY7" fmla="*/ 3121882 h 5088732"/>
                <a:gd name="connsiteX8" fmla="*/ 700976 w 3852496"/>
                <a:gd name="connsiteY8" fmla="*/ 1604165 h 5088732"/>
                <a:gd name="connsiteX9" fmla="*/ 709320 w 3852496"/>
                <a:gd name="connsiteY9" fmla="*/ 1597794 h 5088732"/>
                <a:gd name="connsiteX10" fmla="*/ 0 w 3852496"/>
                <a:gd name="connsiteY10" fmla="*/ 1597794 h 5088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52496" h="5088732">
                  <a:moveTo>
                    <a:pt x="0" y="0"/>
                  </a:moveTo>
                  <a:lnTo>
                    <a:pt x="3852495" y="0"/>
                  </a:lnTo>
                  <a:lnTo>
                    <a:pt x="3852495" y="1597794"/>
                  </a:lnTo>
                  <a:lnTo>
                    <a:pt x="3143177" y="1597794"/>
                  </a:lnTo>
                  <a:lnTo>
                    <a:pt x="3151521" y="1604165"/>
                  </a:lnTo>
                  <a:cubicBezTo>
                    <a:pt x="3579624" y="1964914"/>
                    <a:pt x="3852496" y="2510860"/>
                    <a:pt x="3852496" y="3121882"/>
                  </a:cubicBezTo>
                  <a:cubicBezTo>
                    <a:pt x="3852496" y="4208143"/>
                    <a:pt x="2990085" y="5088732"/>
                    <a:pt x="1926248" y="5088732"/>
                  </a:cubicBezTo>
                  <a:cubicBezTo>
                    <a:pt x="862411" y="5088732"/>
                    <a:pt x="0" y="4208143"/>
                    <a:pt x="0" y="3121882"/>
                  </a:cubicBezTo>
                  <a:cubicBezTo>
                    <a:pt x="0" y="2510860"/>
                    <a:pt x="272873" y="1964914"/>
                    <a:pt x="700976" y="1604165"/>
                  </a:cubicBezTo>
                  <a:lnTo>
                    <a:pt x="709320" y="1597794"/>
                  </a:lnTo>
                  <a:lnTo>
                    <a:pt x="0" y="1597794"/>
                  </a:lnTo>
                  <a:close/>
                </a:path>
              </a:pathLst>
            </a:custGeom>
          </p:spPr>
        </p:pic>
      </p:grpSp>
      <p:sp>
        <p:nvSpPr>
          <p:cNvPr id="8" name="Прямоугольник 7"/>
          <p:cNvSpPr/>
          <p:nvPr/>
        </p:nvSpPr>
        <p:spPr bwMode="auto">
          <a:xfrm>
            <a:off x="3874448" y="4914753"/>
            <a:ext cx="7866448" cy="1384995"/>
          </a:xfrm>
          <a:prstGeom prst="rect">
            <a:avLst/>
          </a:prstGeom>
        </p:spPr>
        <p:txBody>
          <a:bodyPr wrap="square">
            <a:spAutoFit/>
          </a:bodyPr>
          <a:lstStyle/>
          <a:p>
            <a:pPr algn="r">
              <a:defRPr/>
            </a:pPr>
            <a:r>
              <a:rPr lang="ru-RU" sz="2800" dirty="0">
                <a:latin typeface="Rostelecom Basis" panose="020B0503030604040103" pitchFamily="34" charset="0"/>
              </a:rPr>
              <a:t>Вице-Президент,</a:t>
            </a:r>
          </a:p>
          <a:p>
            <a:pPr algn="r">
              <a:defRPr/>
            </a:pPr>
            <a:r>
              <a:rPr lang="ru-RU" sz="2800" dirty="0">
                <a:latin typeface="Rostelecom Basis" panose="020B0503030604040103" pitchFamily="34" charset="0"/>
              </a:rPr>
              <a:t>Директор по закупкам ПАО «Ростелеком»</a:t>
            </a:r>
            <a:br>
              <a:rPr lang="ru-RU" sz="2800" dirty="0">
                <a:latin typeface="Rostelecom Basis" panose="020B0503030604040103" pitchFamily="34" charset="0"/>
              </a:rPr>
            </a:br>
            <a:r>
              <a:rPr lang="ru-RU" sz="2800" dirty="0">
                <a:latin typeface="Rostelecom Basis" panose="020B0503030604040103" pitchFamily="34" charset="0"/>
              </a:rPr>
              <a:t>Карасёва Т.В.</a:t>
            </a:r>
          </a:p>
        </p:txBody>
      </p:sp>
      <p:grpSp>
        <p:nvGrpSpPr>
          <p:cNvPr id="50" name="Рисунок 7">
            <a:extLst>
              <a:ext uri="{FF2B5EF4-FFF2-40B4-BE49-F238E27FC236}">
                <a16:creationId xmlns:a16="http://schemas.microsoft.com/office/drawing/2014/main" id="{7FAA9A46-7E35-468D-9B9F-B52887F5FC4B}"/>
              </a:ext>
            </a:extLst>
          </p:cNvPr>
          <p:cNvGrpSpPr/>
          <p:nvPr/>
        </p:nvGrpSpPr>
        <p:grpSpPr>
          <a:xfrm>
            <a:off x="417536" y="419594"/>
            <a:ext cx="3321964" cy="848727"/>
            <a:chOff x="473642" y="472404"/>
            <a:chExt cx="3768353" cy="962775"/>
          </a:xfrm>
        </p:grpSpPr>
        <p:grpSp>
          <p:nvGrpSpPr>
            <p:cNvPr id="51" name="Рисунок 7">
              <a:extLst>
                <a:ext uri="{FF2B5EF4-FFF2-40B4-BE49-F238E27FC236}">
                  <a16:creationId xmlns:a16="http://schemas.microsoft.com/office/drawing/2014/main" id="{7FAA9A46-7E35-468D-9B9F-B52887F5FC4B}"/>
                </a:ext>
              </a:extLst>
            </p:cNvPr>
            <p:cNvGrpSpPr/>
            <p:nvPr/>
          </p:nvGrpSpPr>
          <p:grpSpPr>
            <a:xfrm>
              <a:off x="1159851" y="771794"/>
              <a:ext cx="3082144" cy="663385"/>
              <a:chOff x="1159851" y="771794"/>
              <a:chExt cx="3082144" cy="663385"/>
            </a:xfrm>
            <a:solidFill>
              <a:srgbClr val="101828"/>
            </a:solidFill>
          </p:grpSpPr>
          <p:grpSp>
            <p:nvGrpSpPr>
              <p:cNvPr id="55" name="Рисунок 7">
                <a:extLst>
                  <a:ext uri="{FF2B5EF4-FFF2-40B4-BE49-F238E27FC236}">
                    <a16:creationId xmlns:a16="http://schemas.microsoft.com/office/drawing/2014/main" id="{7FAA9A46-7E35-468D-9B9F-B52887F5FC4B}"/>
                  </a:ext>
                </a:extLst>
              </p:cNvPr>
              <p:cNvGrpSpPr/>
              <p:nvPr/>
            </p:nvGrpSpPr>
            <p:grpSpPr>
              <a:xfrm>
                <a:off x="1159851" y="771794"/>
                <a:ext cx="3082144" cy="399449"/>
                <a:chOff x="1159851" y="771794"/>
                <a:chExt cx="3082144" cy="399449"/>
              </a:xfrm>
              <a:solidFill>
                <a:srgbClr val="101828"/>
              </a:solidFill>
            </p:grpSpPr>
            <p:sp>
              <p:nvSpPr>
                <p:cNvPr id="79" name="Полилиния: фигура 9">
                  <a:extLst>
                    <a:ext uri="{FF2B5EF4-FFF2-40B4-BE49-F238E27FC236}">
                      <a16:creationId xmlns:a16="http://schemas.microsoft.com/office/drawing/2014/main" id="{70D7CF9B-357E-439E-A01F-9088E31DD573}"/>
                    </a:ext>
                  </a:extLst>
                </p:cNvPr>
                <p:cNvSpPr/>
                <p:nvPr/>
              </p:nvSpPr>
              <p:spPr>
                <a:xfrm>
                  <a:off x="3320583" y="886035"/>
                  <a:ext cx="256845" cy="277329"/>
                </a:xfrm>
                <a:custGeom>
                  <a:avLst/>
                  <a:gdLst>
                    <a:gd name="connsiteX0" fmla="*/ 253694 w 256845"/>
                    <a:gd name="connsiteY0" fmla="*/ 0 h 277329"/>
                    <a:gd name="connsiteX1" fmla="*/ 170180 w 256845"/>
                    <a:gd name="connsiteY1" fmla="*/ 0 h 277329"/>
                    <a:gd name="connsiteX2" fmla="*/ 70514 w 256845"/>
                    <a:gd name="connsiteY2" fmla="*/ 100453 h 277329"/>
                    <a:gd name="connsiteX3" fmla="*/ 70514 w 256845"/>
                    <a:gd name="connsiteY3" fmla="*/ 0 h 277329"/>
                    <a:gd name="connsiteX4" fmla="*/ 0 w 256845"/>
                    <a:gd name="connsiteY4" fmla="*/ 0 h 277329"/>
                    <a:gd name="connsiteX5" fmla="*/ 0 w 256845"/>
                    <a:gd name="connsiteY5" fmla="*/ 277330 h 277329"/>
                    <a:gd name="connsiteX6" fmla="*/ 70514 w 256845"/>
                    <a:gd name="connsiteY6" fmla="*/ 277330 h 277329"/>
                    <a:gd name="connsiteX7" fmla="*/ 70514 w 256845"/>
                    <a:gd name="connsiteY7" fmla="*/ 162695 h 277329"/>
                    <a:gd name="connsiteX8" fmla="*/ 171755 w 256845"/>
                    <a:gd name="connsiteY8" fmla="*/ 277330 h 277329"/>
                    <a:gd name="connsiteX9" fmla="*/ 256845 w 256845"/>
                    <a:gd name="connsiteY9" fmla="*/ 277330 h 277329"/>
                    <a:gd name="connsiteX10" fmla="*/ 126059 w 256845"/>
                    <a:gd name="connsiteY10" fmla="*/ 128423 h 2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845" h="277329">
                      <a:moveTo>
                        <a:pt x="253694" y="0"/>
                      </a:moveTo>
                      <a:lnTo>
                        <a:pt x="170180" y="0"/>
                      </a:lnTo>
                      <a:lnTo>
                        <a:pt x="70514" y="100453"/>
                      </a:lnTo>
                      <a:lnTo>
                        <a:pt x="70514" y="0"/>
                      </a:lnTo>
                      <a:lnTo>
                        <a:pt x="0" y="0"/>
                      </a:lnTo>
                      <a:lnTo>
                        <a:pt x="0" y="277330"/>
                      </a:lnTo>
                      <a:lnTo>
                        <a:pt x="70514" y="277330"/>
                      </a:lnTo>
                      <a:lnTo>
                        <a:pt x="70514" y="162695"/>
                      </a:lnTo>
                      <a:lnTo>
                        <a:pt x="171755" y="277330"/>
                      </a:lnTo>
                      <a:lnTo>
                        <a:pt x="256845" y="277330"/>
                      </a:lnTo>
                      <a:lnTo>
                        <a:pt x="126059" y="128423"/>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0" name="Полилиния: фигура 10">
                  <a:extLst>
                    <a:ext uri="{FF2B5EF4-FFF2-40B4-BE49-F238E27FC236}">
                      <a16:creationId xmlns:a16="http://schemas.microsoft.com/office/drawing/2014/main" id="{9A15EB1B-BD34-404A-ADFF-3712989E296D}"/>
                    </a:ext>
                  </a:extLst>
                </p:cNvPr>
                <p:cNvSpPr/>
                <p:nvPr/>
              </p:nvSpPr>
              <p:spPr>
                <a:xfrm>
                  <a:off x="1159851" y="771794"/>
                  <a:ext cx="324604" cy="391964"/>
                </a:xfrm>
                <a:custGeom>
                  <a:avLst/>
                  <a:gdLst>
                    <a:gd name="connsiteX0" fmla="*/ 178058 w 324604"/>
                    <a:gd name="connsiteY0" fmla="*/ 0 h 391964"/>
                    <a:gd name="connsiteX1" fmla="*/ 0 w 324604"/>
                    <a:gd name="connsiteY1" fmla="*/ 0 h 391964"/>
                    <a:gd name="connsiteX2" fmla="*/ 0 w 324604"/>
                    <a:gd name="connsiteY2" fmla="*/ 391965 h 391964"/>
                    <a:gd name="connsiteX3" fmla="*/ 74060 w 324604"/>
                    <a:gd name="connsiteY3" fmla="*/ 391965 h 391964"/>
                    <a:gd name="connsiteX4" fmla="*/ 74060 w 324604"/>
                    <a:gd name="connsiteY4" fmla="*/ 255270 h 391964"/>
                    <a:gd name="connsiteX5" fmla="*/ 178058 w 324604"/>
                    <a:gd name="connsiteY5" fmla="*/ 255270 h 391964"/>
                    <a:gd name="connsiteX6" fmla="*/ 324602 w 324604"/>
                    <a:gd name="connsiteY6" fmla="*/ 127635 h 391964"/>
                    <a:gd name="connsiteX7" fmla="*/ 178058 w 324604"/>
                    <a:gd name="connsiteY7" fmla="*/ 0 h 391964"/>
                    <a:gd name="connsiteX8" fmla="*/ 176089 w 324604"/>
                    <a:gd name="connsiteY8" fmla="*/ 189089 h 391964"/>
                    <a:gd name="connsiteX9" fmla="*/ 74060 w 324604"/>
                    <a:gd name="connsiteY9" fmla="*/ 189089 h 391964"/>
                    <a:gd name="connsiteX10" fmla="*/ 74060 w 324604"/>
                    <a:gd name="connsiteY10" fmla="*/ 65787 h 391964"/>
                    <a:gd name="connsiteX11" fmla="*/ 176089 w 324604"/>
                    <a:gd name="connsiteY11" fmla="*/ 65787 h 391964"/>
                    <a:gd name="connsiteX12" fmla="*/ 250936 w 324604"/>
                    <a:gd name="connsiteY12" fmla="*/ 127241 h 391964"/>
                    <a:gd name="connsiteX13" fmla="*/ 176089 w 324604"/>
                    <a:gd name="connsiteY13" fmla="*/ 189089 h 39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4604" h="391964">
                      <a:moveTo>
                        <a:pt x="178058" y="0"/>
                      </a:moveTo>
                      <a:lnTo>
                        <a:pt x="0" y="0"/>
                      </a:lnTo>
                      <a:lnTo>
                        <a:pt x="0" y="391965"/>
                      </a:lnTo>
                      <a:lnTo>
                        <a:pt x="74060" y="391965"/>
                      </a:lnTo>
                      <a:lnTo>
                        <a:pt x="74060" y="255270"/>
                      </a:lnTo>
                      <a:lnTo>
                        <a:pt x="178058" y="255270"/>
                      </a:lnTo>
                      <a:cubicBezTo>
                        <a:pt x="266694" y="255270"/>
                        <a:pt x="324602" y="209967"/>
                        <a:pt x="324602" y="127635"/>
                      </a:cubicBezTo>
                      <a:cubicBezTo>
                        <a:pt x="324996" y="45302"/>
                        <a:pt x="266694" y="0"/>
                        <a:pt x="178058" y="0"/>
                      </a:cubicBezTo>
                      <a:moveTo>
                        <a:pt x="176089" y="189089"/>
                      </a:moveTo>
                      <a:lnTo>
                        <a:pt x="74060" y="189089"/>
                      </a:lnTo>
                      <a:lnTo>
                        <a:pt x="74060" y="65787"/>
                      </a:lnTo>
                      <a:lnTo>
                        <a:pt x="176089" y="65787"/>
                      </a:lnTo>
                      <a:cubicBezTo>
                        <a:pt x="227694" y="65787"/>
                        <a:pt x="250936" y="90605"/>
                        <a:pt x="250936" y="127241"/>
                      </a:cubicBezTo>
                      <a:cubicBezTo>
                        <a:pt x="250936" y="164665"/>
                        <a:pt x="227300" y="189089"/>
                        <a:pt x="176089" y="189089"/>
                      </a:cubicBezTo>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1" name="Полилиния: фигура 11">
                  <a:extLst>
                    <a:ext uri="{FF2B5EF4-FFF2-40B4-BE49-F238E27FC236}">
                      <a16:creationId xmlns:a16="http://schemas.microsoft.com/office/drawing/2014/main" id="{78DE9886-D6DE-46B9-A35B-01CDF454D37A}"/>
                    </a:ext>
                  </a:extLst>
                </p:cNvPr>
                <p:cNvSpPr/>
                <p:nvPr/>
              </p:nvSpPr>
              <p:spPr>
                <a:xfrm>
                  <a:off x="1499816" y="878156"/>
                  <a:ext cx="303329" cy="293087"/>
                </a:xfrm>
                <a:custGeom>
                  <a:avLst/>
                  <a:gdLst>
                    <a:gd name="connsiteX0" fmla="*/ 151665 w 303329"/>
                    <a:gd name="connsiteY0" fmla="*/ 0 h 293087"/>
                    <a:gd name="connsiteX1" fmla="*/ 0 w 303329"/>
                    <a:gd name="connsiteY1" fmla="*/ 146544 h 293087"/>
                    <a:gd name="connsiteX2" fmla="*/ 151665 w 303329"/>
                    <a:gd name="connsiteY2" fmla="*/ 293087 h 293087"/>
                    <a:gd name="connsiteX3" fmla="*/ 303330 w 303329"/>
                    <a:gd name="connsiteY3" fmla="*/ 146544 h 293087"/>
                    <a:gd name="connsiteX4" fmla="*/ 151665 w 303329"/>
                    <a:gd name="connsiteY4" fmla="*/ 0 h 293087"/>
                    <a:gd name="connsiteX5" fmla="*/ 151665 w 303329"/>
                    <a:gd name="connsiteY5" fmla="*/ 227300 h 293087"/>
                    <a:gd name="connsiteX6" fmla="*/ 71696 w 303329"/>
                    <a:gd name="connsiteY6" fmla="*/ 146544 h 293087"/>
                    <a:gd name="connsiteX7" fmla="*/ 151665 w 303329"/>
                    <a:gd name="connsiteY7" fmla="*/ 65787 h 293087"/>
                    <a:gd name="connsiteX8" fmla="*/ 231634 w 303329"/>
                    <a:gd name="connsiteY8" fmla="*/ 146544 h 293087"/>
                    <a:gd name="connsiteX9" fmla="*/ 151665 w 303329"/>
                    <a:gd name="connsiteY9" fmla="*/ 227300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329" h="293087">
                      <a:moveTo>
                        <a:pt x="151665" y="0"/>
                      </a:moveTo>
                      <a:cubicBezTo>
                        <a:pt x="75636" y="0"/>
                        <a:pt x="0" y="49242"/>
                        <a:pt x="0" y="146544"/>
                      </a:cubicBezTo>
                      <a:cubicBezTo>
                        <a:pt x="0" y="243845"/>
                        <a:pt x="75636" y="293087"/>
                        <a:pt x="151665" y="293087"/>
                      </a:cubicBezTo>
                      <a:cubicBezTo>
                        <a:pt x="227694" y="293087"/>
                        <a:pt x="303330" y="243845"/>
                        <a:pt x="303330" y="146544"/>
                      </a:cubicBezTo>
                      <a:cubicBezTo>
                        <a:pt x="303330" y="49242"/>
                        <a:pt x="227694" y="0"/>
                        <a:pt x="151665" y="0"/>
                      </a:cubicBezTo>
                      <a:moveTo>
                        <a:pt x="151665" y="227300"/>
                      </a:moveTo>
                      <a:cubicBezTo>
                        <a:pt x="110302" y="227300"/>
                        <a:pt x="71696" y="197755"/>
                        <a:pt x="71696" y="146544"/>
                      </a:cubicBezTo>
                      <a:cubicBezTo>
                        <a:pt x="71696" y="95726"/>
                        <a:pt x="110302" y="65787"/>
                        <a:pt x="151665" y="65787"/>
                      </a:cubicBezTo>
                      <a:cubicBezTo>
                        <a:pt x="193028" y="65787"/>
                        <a:pt x="231634" y="95332"/>
                        <a:pt x="231634" y="146544"/>
                      </a:cubicBezTo>
                      <a:cubicBezTo>
                        <a:pt x="231634" y="197361"/>
                        <a:pt x="193028" y="227300"/>
                        <a:pt x="151665" y="227300"/>
                      </a:cubicBezTo>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2" name="Полилиния: фигура 12">
                  <a:extLst>
                    <a:ext uri="{FF2B5EF4-FFF2-40B4-BE49-F238E27FC236}">
                      <a16:creationId xmlns:a16="http://schemas.microsoft.com/office/drawing/2014/main" id="{E2741A87-27EE-4D6C-8191-18BE6F933F22}"/>
                    </a:ext>
                  </a:extLst>
                </p:cNvPr>
                <p:cNvSpPr/>
                <p:nvPr/>
              </p:nvSpPr>
              <p:spPr>
                <a:xfrm>
                  <a:off x="1837418" y="878156"/>
                  <a:ext cx="273390" cy="293087"/>
                </a:xfrm>
                <a:custGeom>
                  <a:avLst/>
                  <a:gdLst>
                    <a:gd name="connsiteX0" fmla="*/ 145756 w 273390"/>
                    <a:gd name="connsiteY0" fmla="*/ 227300 h 293087"/>
                    <a:gd name="connsiteX1" fmla="*/ 71696 w 273390"/>
                    <a:gd name="connsiteY1" fmla="*/ 146544 h 293087"/>
                    <a:gd name="connsiteX2" fmla="*/ 145756 w 273390"/>
                    <a:gd name="connsiteY2" fmla="*/ 65787 h 293087"/>
                    <a:gd name="connsiteX3" fmla="*/ 209967 w 273390"/>
                    <a:gd name="connsiteY3" fmla="*/ 103999 h 293087"/>
                    <a:gd name="connsiteX4" fmla="*/ 270239 w 273390"/>
                    <a:gd name="connsiteY4" fmla="*/ 69332 h 293087"/>
                    <a:gd name="connsiteX5" fmla="*/ 146150 w 273390"/>
                    <a:gd name="connsiteY5" fmla="*/ 0 h 293087"/>
                    <a:gd name="connsiteX6" fmla="*/ 0 w 273390"/>
                    <a:gd name="connsiteY6" fmla="*/ 146544 h 293087"/>
                    <a:gd name="connsiteX7" fmla="*/ 146150 w 273390"/>
                    <a:gd name="connsiteY7" fmla="*/ 293087 h 293087"/>
                    <a:gd name="connsiteX8" fmla="*/ 273391 w 273390"/>
                    <a:gd name="connsiteY8" fmla="*/ 218634 h 293087"/>
                    <a:gd name="connsiteX9" fmla="*/ 215088 w 273390"/>
                    <a:gd name="connsiteY9" fmla="*/ 186725 h 293087"/>
                    <a:gd name="connsiteX10" fmla="*/ 145756 w 273390"/>
                    <a:gd name="connsiteY10" fmla="*/ 227300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3390" h="293087">
                      <a:moveTo>
                        <a:pt x="145756" y="227300"/>
                      </a:moveTo>
                      <a:cubicBezTo>
                        <a:pt x="103211" y="227300"/>
                        <a:pt x="71696" y="196573"/>
                        <a:pt x="71696" y="146544"/>
                      </a:cubicBezTo>
                      <a:cubicBezTo>
                        <a:pt x="71696" y="97302"/>
                        <a:pt x="103999" y="65787"/>
                        <a:pt x="145756" y="65787"/>
                      </a:cubicBezTo>
                      <a:cubicBezTo>
                        <a:pt x="170968" y="65787"/>
                        <a:pt x="192634" y="77605"/>
                        <a:pt x="209967" y="103999"/>
                      </a:cubicBezTo>
                      <a:lnTo>
                        <a:pt x="270239" y="69332"/>
                      </a:lnTo>
                      <a:cubicBezTo>
                        <a:pt x="250149" y="26394"/>
                        <a:pt x="206422" y="0"/>
                        <a:pt x="146150" y="0"/>
                      </a:cubicBezTo>
                      <a:cubicBezTo>
                        <a:pt x="67363" y="0"/>
                        <a:pt x="0" y="58302"/>
                        <a:pt x="0" y="146544"/>
                      </a:cubicBezTo>
                      <a:cubicBezTo>
                        <a:pt x="0" y="235179"/>
                        <a:pt x="63817" y="293087"/>
                        <a:pt x="146150" y="293087"/>
                      </a:cubicBezTo>
                      <a:cubicBezTo>
                        <a:pt x="205634" y="293087"/>
                        <a:pt x="245421" y="266300"/>
                        <a:pt x="273391" y="218634"/>
                      </a:cubicBezTo>
                      <a:lnTo>
                        <a:pt x="215088" y="186725"/>
                      </a:lnTo>
                      <a:cubicBezTo>
                        <a:pt x="198543" y="210361"/>
                        <a:pt x="180816" y="227300"/>
                        <a:pt x="145756" y="227300"/>
                      </a:cubicBezTo>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3" name="Полилиния: фигура 13">
                  <a:extLst>
                    <a:ext uri="{FF2B5EF4-FFF2-40B4-BE49-F238E27FC236}">
                      <a16:creationId xmlns:a16="http://schemas.microsoft.com/office/drawing/2014/main" id="{BD3AA1DE-16FF-48A8-997F-7706338E32CB}"/>
                    </a:ext>
                  </a:extLst>
                </p:cNvPr>
                <p:cNvSpPr/>
                <p:nvPr/>
              </p:nvSpPr>
              <p:spPr>
                <a:xfrm>
                  <a:off x="2686742" y="886035"/>
                  <a:ext cx="269845" cy="280875"/>
                </a:xfrm>
                <a:custGeom>
                  <a:avLst/>
                  <a:gdLst>
                    <a:gd name="connsiteX0" fmla="*/ 47666 w 269845"/>
                    <a:gd name="connsiteY0" fmla="*/ 157180 h 280875"/>
                    <a:gd name="connsiteX1" fmla="*/ 21273 w 269845"/>
                    <a:gd name="connsiteY1" fmla="*/ 209179 h 280875"/>
                    <a:gd name="connsiteX2" fmla="*/ 0 w 269845"/>
                    <a:gd name="connsiteY2" fmla="*/ 206422 h 280875"/>
                    <a:gd name="connsiteX3" fmla="*/ 394 w 269845"/>
                    <a:gd name="connsiteY3" fmla="*/ 278118 h 280875"/>
                    <a:gd name="connsiteX4" fmla="*/ 25212 w 269845"/>
                    <a:gd name="connsiteY4" fmla="*/ 280875 h 280875"/>
                    <a:gd name="connsiteX5" fmla="*/ 113059 w 269845"/>
                    <a:gd name="connsiteY5" fmla="*/ 159937 h 280875"/>
                    <a:gd name="connsiteX6" fmla="*/ 119756 w 269845"/>
                    <a:gd name="connsiteY6" fmla="*/ 63030 h 280875"/>
                    <a:gd name="connsiteX7" fmla="*/ 199331 w 269845"/>
                    <a:gd name="connsiteY7" fmla="*/ 63030 h 280875"/>
                    <a:gd name="connsiteX8" fmla="*/ 199331 w 269845"/>
                    <a:gd name="connsiteY8" fmla="*/ 276936 h 280875"/>
                    <a:gd name="connsiteX9" fmla="*/ 269845 w 269845"/>
                    <a:gd name="connsiteY9" fmla="*/ 276936 h 280875"/>
                    <a:gd name="connsiteX10" fmla="*/ 269845 w 269845"/>
                    <a:gd name="connsiteY10" fmla="*/ 0 h 280875"/>
                    <a:gd name="connsiteX11" fmla="*/ 59484 w 269845"/>
                    <a:gd name="connsiteY11" fmla="*/ 0 h 280875"/>
                    <a:gd name="connsiteX12" fmla="*/ 47666 w 269845"/>
                    <a:gd name="connsiteY12" fmla="*/ 157180 h 280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45" h="280875">
                      <a:moveTo>
                        <a:pt x="47666" y="157180"/>
                      </a:moveTo>
                      <a:cubicBezTo>
                        <a:pt x="44121" y="199725"/>
                        <a:pt x="35848" y="209179"/>
                        <a:pt x="21273" y="209179"/>
                      </a:cubicBezTo>
                      <a:cubicBezTo>
                        <a:pt x="11424" y="209179"/>
                        <a:pt x="6697" y="207997"/>
                        <a:pt x="0" y="206422"/>
                      </a:cubicBezTo>
                      <a:lnTo>
                        <a:pt x="394" y="278118"/>
                      </a:lnTo>
                      <a:cubicBezTo>
                        <a:pt x="394" y="278118"/>
                        <a:pt x="9060" y="280875"/>
                        <a:pt x="25212" y="280875"/>
                      </a:cubicBezTo>
                      <a:cubicBezTo>
                        <a:pt x="85090" y="280875"/>
                        <a:pt x="107544" y="242270"/>
                        <a:pt x="113059" y="159937"/>
                      </a:cubicBezTo>
                      <a:lnTo>
                        <a:pt x="119756" y="63030"/>
                      </a:lnTo>
                      <a:lnTo>
                        <a:pt x="199331" y="63030"/>
                      </a:lnTo>
                      <a:lnTo>
                        <a:pt x="199331" y="276936"/>
                      </a:lnTo>
                      <a:lnTo>
                        <a:pt x="269845" y="276936"/>
                      </a:lnTo>
                      <a:lnTo>
                        <a:pt x="269845" y="0"/>
                      </a:lnTo>
                      <a:lnTo>
                        <a:pt x="59484" y="0"/>
                      </a:lnTo>
                      <a:lnTo>
                        <a:pt x="47666" y="15718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4" name="Полилиния: фигура 14">
                  <a:extLst>
                    <a:ext uri="{FF2B5EF4-FFF2-40B4-BE49-F238E27FC236}">
                      <a16:creationId xmlns:a16="http://schemas.microsoft.com/office/drawing/2014/main" id="{D4595A0C-D577-4819-B86B-9D580C4CFA5F}"/>
                    </a:ext>
                  </a:extLst>
                </p:cNvPr>
                <p:cNvSpPr/>
                <p:nvPr/>
              </p:nvSpPr>
              <p:spPr>
                <a:xfrm>
                  <a:off x="2388139" y="878156"/>
                  <a:ext cx="281663" cy="293087"/>
                </a:xfrm>
                <a:custGeom>
                  <a:avLst/>
                  <a:gdLst>
                    <a:gd name="connsiteX0" fmla="*/ 146150 w 281663"/>
                    <a:gd name="connsiteY0" fmla="*/ 0 h 293087"/>
                    <a:gd name="connsiteX1" fmla="*/ 0 w 281663"/>
                    <a:gd name="connsiteY1" fmla="*/ 146544 h 293087"/>
                    <a:gd name="connsiteX2" fmla="*/ 142604 w 281663"/>
                    <a:gd name="connsiteY2" fmla="*/ 293087 h 293087"/>
                    <a:gd name="connsiteX3" fmla="*/ 270239 w 281663"/>
                    <a:gd name="connsiteY3" fmla="*/ 222573 h 293087"/>
                    <a:gd name="connsiteX4" fmla="*/ 214301 w 281663"/>
                    <a:gd name="connsiteY4" fmla="*/ 194604 h 293087"/>
                    <a:gd name="connsiteX5" fmla="*/ 143786 w 281663"/>
                    <a:gd name="connsiteY5" fmla="*/ 232815 h 293087"/>
                    <a:gd name="connsiteX6" fmla="*/ 67757 w 281663"/>
                    <a:gd name="connsiteY6" fmla="*/ 163483 h 293087"/>
                    <a:gd name="connsiteX7" fmla="*/ 281663 w 281663"/>
                    <a:gd name="connsiteY7" fmla="*/ 163483 h 293087"/>
                    <a:gd name="connsiteX8" fmla="*/ 281663 w 281663"/>
                    <a:gd name="connsiteY8" fmla="*/ 138665 h 293087"/>
                    <a:gd name="connsiteX9" fmla="*/ 146150 w 281663"/>
                    <a:gd name="connsiteY9" fmla="*/ 0 h 293087"/>
                    <a:gd name="connsiteX10" fmla="*/ 68939 w 281663"/>
                    <a:gd name="connsiteY10" fmla="*/ 109514 h 293087"/>
                    <a:gd name="connsiteX11" fmla="*/ 143786 w 281663"/>
                    <a:gd name="connsiteY11" fmla="*/ 53575 h 293087"/>
                    <a:gd name="connsiteX12" fmla="*/ 215876 w 281663"/>
                    <a:gd name="connsiteY12" fmla="*/ 109514 h 293087"/>
                    <a:gd name="connsiteX13" fmla="*/ 68939 w 281663"/>
                    <a:gd name="connsiteY13" fmla="*/ 109514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663" h="293087">
                      <a:moveTo>
                        <a:pt x="146150" y="0"/>
                      </a:moveTo>
                      <a:cubicBezTo>
                        <a:pt x="65393" y="0"/>
                        <a:pt x="0" y="58696"/>
                        <a:pt x="0" y="146544"/>
                      </a:cubicBezTo>
                      <a:cubicBezTo>
                        <a:pt x="0" y="234391"/>
                        <a:pt x="65393" y="293087"/>
                        <a:pt x="142604" y="293087"/>
                      </a:cubicBezTo>
                      <a:cubicBezTo>
                        <a:pt x="203664" y="293087"/>
                        <a:pt x="242270" y="270239"/>
                        <a:pt x="270239" y="222573"/>
                      </a:cubicBezTo>
                      <a:lnTo>
                        <a:pt x="214301" y="194604"/>
                      </a:lnTo>
                      <a:cubicBezTo>
                        <a:pt x="196967" y="216270"/>
                        <a:pt x="181210" y="232815"/>
                        <a:pt x="143786" y="232815"/>
                      </a:cubicBezTo>
                      <a:cubicBezTo>
                        <a:pt x="102423" y="232815"/>
                        <a:pt x="72090" y="206028"/>
                        <a:pt x="67757" y="163483"/>
                      </a:cubicBezTo>
                      <a:lnTo>
                        <a:pt x="281663" y="163483"/>
                      </a:lnTo>
                      <a:lnTo>
                        <a:pt x="281663" y="138665"/>
                      </a:lnTo>
                      <a:cubicBezTo>
                        <a:pt x="281663" y="57514"/>
                        <a:pt x="225725" y="0"/>
                        <a:pt x="146150" y="0"/>
                      </a:cubicBezTo>
                      <a:moveTo>
                        <a:pt x="68939" y="109514"/>
                      </a:moveTo>
                      <a:cubicBezTo>
                        <a:pt x="79181" y="77999"/>
                        <a:pt x="107150" y="53575"/>
                        <a:pt x="143786" y="53575"/>
                      </a:cubicBezTo>
                      <a:cubicBezTo>
                        <a:pt x="182786" y="53575"/>
                        <a:pt x="209179" y="74848"/>
                        <a:pt x="215876" y="109514"/>
                      </a:cubicBezTo>
                      <a:lnTo>
                        <a:pt x="68939" y="109514"/>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5" name="Полилиния: фигура 15">
                  <a:extLst>
                    <a:ext uri="{FF2B5EF4-FFF2-40B4-BE49-F238E27FC236}">
                      <a16:creationId xmlns:a16="http://schemas.microsoft.com/office/drawing/2014/main" id="{A3FF55CD-A5DF-4ADE-9F86-D1D04733407B}"/>
                    </a:ext>
                  </a:extLst>
                </p:cNvPr>
                <p:cNvSpPr/>
                <p:nvPr/>
              </p:nvSpPr>
              <p:spPr>
                <a:xfrm>
                  <a:off x="2995980" y="878156"/>
                  <a:ext cx="281663" cy="293087"/>
                </a:xfrm>
                <a:custGeom>
                  <a:avLst/>
                  <a:gdLst>
                    <a:gd name="connsiteX0" fmla="*/ 146150 w 281663"/>
                    <a:gd name="connsiteY0" fmla="*/ 0 h 293087"/>
                    <a:gd name="connsiteX1" fmla="*/ 0 w 281663"/>
                    <a:gd name="connsiteY1" fmla="*/ 146544 h 293087"/>
                    <a:gd name="connsiteX2" fmla="*/ 142604 w 281663"/>
                    <a:gd name="connsiteY2" fmla="*/ 293087 h 293087"/>
                    <a:gd name="connsiteX3" fmla="*/ 270239 w 281663"/>
                    <a:gd name="connsiteY3" fmla="*/ 222573 h 293087"/>
                    <a:gd name="connsiteX4" fmla="*/ 214301 w 281663"/>
                    <a:gd name="connsiteY4" fmla="*/ 194604 h 293087"/>
                    <a:gd name="connsiteX5" fmla="*/ 143786 w 281663"/>
                    <a:gd name="connsiteY5" fmla="*/ 232815 h 293087"/>
                    <a:gd name="connsiteX6" fmla="*/ 67757 w 281663"/>
                    <a:gd name="connsiteY6" fmla="*/ 163483 h 293087"/>
                    <a:gd name="connsiteX7" fmla="*/ 281663 w 281663"/>
                    <a:gd name="connsiteY7" fmla="*/ 163483 h 293087"/>
                    <a:gd name="connsiteX8" fmla="*/ 281663 w 281663"/>
                    <a:gd name="connsiteY8" fmla="*/ 138665 h 293087"/>
                    <a:gd name="connsiteX9" fmla="*/ 146150 w 281663"/>
                    <a:gd name="connsiteY9" fmla="*/ 0 h 293087"/>
                    <a:gd name="connsiteX10" fmla="*/ 68939 w 281663"/>
                    <a:gd name="connsiteY10" fmla="*/ 109514 h 293087"/>
                    <a:gd name="connsiteX11" fmla="*/ 143786 w 281663"/>
                    <a:gd name="connsiteY11" fmla="*/ 53575 h 293087"/>
                    <a:gd name="connsiteX12" fmla="*/ 215876 w 281663"/>
                    <a:gd name="connsiteY12" fmla="*/ 109514 h 293087"/>
                    <a:gd name="connsiteX13" fmla="*/ 68939 w 281663"/>
                    <a:gd name="connsiteY13" fmla="*/ 109514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663" h="293087">
                      <a:moveTo>
                        <a:pt x="146150" y="0"/>
                      </a:moveTo>
                      <a:cubicBezTo>
                        <a:pt x="65393" y="0"/>
                        <a:pt x="0" y="58696"/>
                        <a:pt x="0" y="146544"/>
                      </a:cubicBezTo>
                      <a:cubicBezTo>
                        <a:pt x="0" y="234391"/>
                        <a:pt x="65393" y="293087"/>
                        <a:pt x="142604" y="293087"/>
                      </a:cubicBezTo>
                      <a:cubicBezTo>
                        <a:pt x="203664" y="293087"/>
                        <a:pt x="242270" y="270239"/>
                        <a:pt x="270239" y="222573"/>
                      </a:cubicBezTo>
                      <a:lnTo>
                        <a:pt x="214301" y="194604"/>
                      </a:lnTo>
                      <a:cubicBezTo>
                        <a:pt x="196967" y="216270"/>
                        <a:pt x="181210" y="232815"/>
                        <a:pt x="143786" y="232815"/>
                      </a:cubicBezTo>
                      <a:cubicBezTo>
                        <a:pt x="102423" y="232815"/>
                        <a:pt x="72090" y="206028"/>
                        <a:pt x="67757" y="163483"/>
                      </a:cubicBezTo>
                      <a:lnTo>
                        <a:pt x="281663" y="163483"/>
                      </a:lnTo>
                      <a:lnTo>
                        <a:pt x="281663" y="138665"/>
                      </a:lnTo>
                      <a:cubicBezTo>
                        <a:pt x="281663" y="57514"/>
                        <a:pt x="225725" y="0"/>
                        <a:pt x="146150" y="0"/>
                      </a:cubicBezTo>
                      <a:moveTo>
                        <a:pt x="68939" y="109514"/>
                      </a:moveTo>
                      <a:cubicBezTo>
                        <a:pt x="79181" y="77999"/>
                        <a:pt x="107150" y="53575"/>
                        <a:pt x="143786" y="53575"/>
                      </a:cubicBezTo>
                      <a:cubicBezTo>
                        <a:pt x="182786" y="53575"/>
                        <a:pt x="209179" y="74848"/>
                        <a:pt x="215876" y="109514"/>
                      </a:cubicBezTo>
                      <a:lnTo>
                        <a:pt x="68939" y="109514"/>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6" name="Полилиния: фигура 16">
                  <a:extLst>
                    <a:ext uri="{FF2B5EF4-FFF2-40B4-BE49-F238E27FC236}">
                      <a16:creationId xmlns:a16="http://schemas.microsoft.com/office/drawing/2014/main" id="{F4769636-C7CE-4E36-9E50-C9B4D214F19C}"/>
                    </a:ext>
                  </a:extLst>
                </p:cNvPr>
                <p:cNvSpPr/>
                <p:nvPr/>
              </p:nvSpPr>
              <p:spPr>
                <a:xfrm>
                  <a:off x="2132869" y="886035"/>
                  <a:ext cx="236360" cy="277329"/>
                </a:xfrm>
                <a:custGeom>
                  <a:avLst/>
                  <a:gdLst>
                    <a:gd name="connsiteX0" fmla="*/ 0 w 236360"/>
                    <a:gd name="connsiteY0" fmla="*/ 61454 h 277329"/>
                    <a:gd name="connsiteX1" fmla="*/ 82726 w 236360"/>
                    <a:gd name="connsiteY1" fmla="*/ 61454 h 277329"/>
                    <a:gd name="connsiteX2" fmla="*/ 82726 w 236360"/>
                    <a:gd name="connsiteY2" fmla="*/ 277330 h 277329"/>
                    <a:gd name="connsiteX3" fmla="*/ 153241 w 236360"/>
                    <a:gd name="connsiteY3" fmla="*/ 277330 h 277329"/>
                    <a:gd name="connsiteX4" fmla="*/ 153241 w 236360"/>
                    <a:gd name="connsiteY4" fmla="*/ 61454 h 277329"/>
                    <a:gd name="connsiteX5" fmla="*/ 236361 w 236360"/>
                    <a:gd name="connsiteY5" fmla="*/ 61454 h 277329"/>
                    <a:gd name="connsiteX6" fmla="*/ 236361 w 236360"/>
                    <a:gd name="connsiteY6" fmla="*/ 0 h 277329"/>
                    <a:gd name="connsiteX7" fmla="*/ 0 w 236360"/>
                    <a:gd name="connsiteY7" fmla="*/ 0 h 2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360" h="277329">
                      <a:moveTo>
                        <a:pt x="0" y="61454"/>
                      </a:moveTo>
                      <a:lnTo>
                        <a:pt x="82726" y="61454"/>
                      </a:lnTo>
                      <a:lnTo>
                        <a:pt x="82726" y="277330"/>
                      </a:lnTo>
                      <a:lnTo>
                        <a:pt x="153241" y="277330"/>
                      </a:lnTo>
                      <a:lnTo>
                        <a:pt x="153241" y="61454"/>
                      </a:lnTo>
                      <a:lnTo>
                        <a:pt x="236361" y="61454"/>
                      </a:lnTo>
                      <a:lnTo>
                        <a:pt x="236361" y="0"/>
                      </a:lnTo>
                      <a:lnTo>
                        <a:pt x="0"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7" name="Полилиния: фигура 17">
                  <a:extLst>
                    <a:ext uri="{FF2B5EF4-FFF2-40B4-BE49-F238E27FC236}">
                      <a16:creationId xmlns:a16="http://schemas.microsoft.com/office/drawing/2014/main" id="{06EE2133-EBB4-4A17-A7D0-0A21B968C21C}"/>
                    </a:ext>
                  </a:extLst>
                </p:cNvPr>
                <p:cNvSpPr/>
                <p:nvPr/>
              </p:nvSpPr>
              <p:spPr>
                <a:xfrm>
                  <a:off x="3566004" y="878156"/>
                  <a:ext cx="303329" cy="293087"/>
                </a:xfrm>
                <a:custGeom>
                  <a:avLst/>
                  <a:gdLst>
                    <a:gd name="connsiteX0" fmla="*/ 151665 w 303329"/>
                    <a:gd name="connsiteY0" fmla="*/ 0 h 293087"/>
                    <a:gd name="connsiteX1" fmla="*/ 0 w 303329"/>
                    <a:gd name="connsiteY1" fmla="*/ 146544 h 293087"/>
                    <a:gd name="connsiteX2" fmla="*/ 151665 w 303329"/>
                    <a:gd name="connsiteY2" fmla="*/ 293087 h 293087"/>
                    <a:gd name="connsiteX3" fmla="*/ 303330 w 303329"/>
                    <a:gd name="connsiteY3" fmla="*/ 146544 h 293087"/>
                    <a:gd name="connsiteX4" fmla="*/ 151665 w 303329"/>
                    <a:gd name="connsiteY4" fmla="*/ 0 h 293087"/>
                    <a:gd name="connsiteX5" fmla="*/ 151665 w 303329"/>
                    <a:gd name="connsiteY5" fmla="*/ 227300 h 293087"/>
                    <a:gd name="connsiteX6" fmla="*/ 71696 w 303329"/>
                    <a:gd name="connsiteY6" fmla="*/ 146544 h 293087"/>
                    <a:gd name="connsiteX7" fmla="*/ 151665 w 303329"/>
                    <a:gd name="connsiteY7" fmla="*/ 65787 h 293087"/>
                    <a:gd name="connsiteX8" fmla="*/ 231634 w 303329"/>
                    <a:gd name="connsiteY8" fmla="*/ 146544 h 293087"/>
                    <a:gd name="connsiteX9" fmla="*/ 151665 w 303329"/>
                    <a:gd name="connsiteY9" fmla="*/ 227300 h 29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329" h="293087">
                      <a:moveTo>
                        <a:pt x="151665" y="0"/>
                      </a:moveTo>
                      <a:cubicBezTo>
                        <a:pt x="75636" y="0"/>
                        <a:pt x="0" y="49242"/>
                        <a:pt x="0" y="146544"/>
                      </a:cubicBezTo>
                      <a:cubicBezTo>
                        <a:pt x="0" y="243845"/>
                        <a:pt x="75636" y="293087"/>
                        <a:pt x="151665" y="293087"/>
                      </a:cubicBezTo>
                      <a:cubicBezTo>
                        <a:pt x="227694" y="293087"/>
                        <a:pt x="303330" y="243845"/>
                        <a:pt x="303330" y="146544"/>
                      </a:cubicBezTo>
                      <a:cubicBezTo>
                        <a:pt x="303330" y="49242"/>
                        <a:pt x="227694" y="0"/>
                        <a:pt x="151665" y="0"/>
                      </a:cubicBezTo>
                      <a:moveTo>
                        <a:pt x="151665" y="227300"/>
                      </a:moveTo>
                      <a:cubicBezTo>
                        <a:pt x="110302" y="227300"/>
                        <a:pt x="71696" y="197755"/>
                        <a:pt x="71696" y="146544"/>
                      </a:cubicBezTo>
                      <a:cubicBezTo>
                        <a:pt x="71696" y="95332"/>
                        <a:pt x="110302" y="65787"/>
                        <a:pt x="151665" y="65787"/>
                      </a:cubicBezTo>
                      <a:cubicBezTo>
                        <a:pt x="193028" y="65787"/>
                        <a:pt x="231634" y="95332"/>
                        <a:pt x="231634" y="146544"/>
                      </a:cubicBezTo>
                      <a:cubicBezTo>
                        <a:pt x="231634" y="197755"/>
                        <a:pt x="193028" y="227300"/>
                        <a:pt x="151665" y="227300"/>
                      </a:cubicBezTo>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88" name="Полилиния: фигура 18">
                  <a:extLst>
                    <a:ext uri="{FF2B5EF4-FFF2-40B4-BE49-F238E27FC236}">
                      <a16:creationId xmlns:a16="http://schemas.microsoft.com/office/drawing/2014/main" id="{0D95DB24-E119-4C21-828E-C4EE257A65C3}"/>
                    </a:ext>
                  </a:extLst>
                </p:cNvPr>
                <p:cNvSpPr/>
                <p:nvPr/>
              </p:nvSpPr>
              <p:spPr>
                <a:xfrm>
                  <a:off x="3904788" y="885641"/>
                  <a:ext cx="337207" cy="277329"/>
                </a:xfrm>
                <a:custGeom>
                  <a:avLst/>
                  <a:gdLst>
                    <a:gd name="connsiteX0" fmla="*/ 245027 w 337207"/>
                    <a:gd name="connsiteY0" fmla="*/ 0 h 277329"/>
                    <a:gd name="connsiteX1" fmla="*/ 168604 w 337207"/>
                    <a:gd name="connsiteY1" fmla="*/ 194604 h 277329"/>
                    <a:gd name="connsiteX2" fmla="*/ 92181 w 337207"/>
                    <a:gd name="connsiteY2" fmla="*/ 0 h 277329"/>
                    <a:gd name="connsiteX3" fmla="*/ 0 w 337207"/>
                    <a:gd name="connsiteY3" fmla="*/ 0 h 277329"/>
                    <a:gd name="connsiteX4" fmla="*/ 0 w 337207"/>
                    <a:gd name="connsiteY4" fmla="*/ 277330 h 277329"/>
                    <a:gd name="connsiteX5" fmla="*/ 66969 w 337207"/>
                    <a:gd name="connsiteY5" fmla="*/ 277330 h 277329"/>
                    <a:gd name="connsiteX6" fmla="*/ 66969 w 337207"/>
                    <a:gd name="connsiteY6" fmla="*/ 102029 h 277329"/>
                    <a:gd name="connsiteX7" fmla="*/ 141029 w 337207"/>
                    <a:gd name="connsiteY7" fmla="*/ 277330 h 277329"/>
                    <a:gd name="connsiteX8" fmla="*/ 195786 w 337207"/>
                    <a:gd name="connsiteY8" fmla="*/ 277330 h 277329"/>
                    <a:gd name="connsiteX9" fmla="*/ 270239 w 337207"/>
                    <a:gd name="connsiteY9" fmla="*/ 102029 h 277329"/>
                    <a:gd name="connsiteX10" fmla="*/ 270239 w 337207"/>
                    <a:gd name="connsiteY10" fmla="*/ 277330 h 277329"/>
                    <a:gd name="connsiteX11" fmla="*/ 337208 w 337207"/>
                    <a:gd name="connsiteY11" fmla="*/ 277330 h 277329"/>
                    <a:gd name="connsiteX12" fmla="*/ 337208 w 337207"/>
                    <a:gd name="connsiteY12" fmla="*/ 0 h 2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7207" h="277329">
                      <a:moveTo>
                        <a:pt x="245027" y="0"/>
                      </a:moveTo>
                      <a:lnTo>
                        <a:pt x="168604" y="194604"/>
                      </a:lnTo>
                      <a:lnTo>
                        <a:pt x="92181" y="0"/>
                      </a:lnTo>
                      <a:lnTo>
                        <a:pt x="0" y="0"/>
                      </a:lnTo>
                      <a:lnTo>
                        <a:pt x="0" y="277330"/>
                      </a:lnTo>
                      <a:lnTo>
                        <a:pt x="66969" y="277330"/>
                      </a:lnTo>
                      <a:lnTo>
                        <a:pt x="66969" y="102029"/>
                      </a:lnTo>
                      <a:lnTo>
                        <a:pt x="141029" y="277330"/>
                      </a:lnTo>
                      <a:lnTo>
                        <a:pt x="195786" y="277330"/>
                      </a:lnTo>
                      <a:lnTo>
                        <a:pt x="270239" y="102029"/>
                      </a:lnTo>
                      <a:lnTo>
                        <a:pt x="270239" y="277330"/>
                      </a:lnTo>
                      <a:lnTo>
                        <a:pt x="337208" y="277330"/>
                      </a:lnTo>
                      <a:lnTo>
                        <a:pt x="337208"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grpSp>
          <p:grpSp>
            <p:nvGrpSpPr>
              <p:cNvPr id="56" name="Рисунок 7">
                <a:extLst>
                  <a:ext uri="{FF2B5EF4-FFF2-40B4-BE49-F238E27FC236}">
                    <a16:creationId xmlns:a16="http://schemas.microsoft.com/office/drawing/2014/main" id="{7FAA9A46-7E35-468D-9B9F-B52887F5FC4B}"/>
                  </a:ext>
                </a:extLst>
              </p:cNvPr>
              <p:cNvGrpSpPr/>
              <p:nvPr/>
            </p:nvGrpSpPr>
            <p:grpSpPr>
              <a:xfrm>
                <a:off x="1159851" y="1248060"/>
                <a:ext cx="3082144" cy="187118"/>
                <a:chOff x="1159851" y="1248060"/>
                <a:chExt cx="3082144" cy="187118"/>
              </a:xfrm>
              <a:solidFill>
                <a:srgbClr val="101828"/>
              </a:solidFill>
            </p:grpSpPr>
            <p:sp>
              <p:nvSpPr>
                <p:cNvPr id="57" name="Полилиния: фигура 20">
                  <a:extLst>
                    <a:ext uri="{FF2B5EF4-FFF2-40B4-BE49-F238E27FC236}">
                      <a16:creationId xmlns:a16="http://schemas.microsoft.com/office/drawing/2014/main" id="{450A0B20-7276-40EE-8E4F-281BE10C5E5D}"/>
                    </a:ext>
                  </a:extLst>
                </p:cNvPr>
                <p:cNvSpPr/>
                <p:nvPr/>
              </p:nvSpPr>
              <p:spPr>
                <a:xfrm>
                  <a:off x="1159851" y="1248060"/>
                  <a:ext cx="141028" cy="183179"/>
                </a:xfrm>
                <a:custGeom>
                  <a:avLst/>
                  <a:gdLst>
                    <a:gd name="connsiteX0" fmla="*/ 56333 w 141028"/>
                    <a:gd name="connsiteY0" fmla="*/ 26000 h 183179"/>
                    <a:gd name="connsiteX1" fmla="*/ 0 w 141028"/>
                    <a:gd name="connsiteY1" fmla="*/ 26000 h 183179"/>
                    <a:gd name="connsiteX2" fmla="*/ 0 w 141028"/>
                    <a:gd name="connsiteY2" fmla="*/ 0 h 183179"/>
                    <a:gd name="connsiteX3" fmla="*/ 141029 w 141028"/>
                    <a:gd name="connsiteY3" fmla="*/ 0 h 183179"/>
                    <a:gd name="connsiteX4" fmla="*/ 141029 w 141028"/>
                    <a:gd name="connsiteY4" fmla="*/ 26000 h 183179"/>
                    <a:gd name="connsiteX5" fmla="*/ 84302 w 141028"/>
                    <a:gd name="connsiteY5" fmla="*/ 26000 h 183179"/>
                    <a:gd name="connsiteX6" fmla="*/ 84302 w 141028"/>
                    <a:gd name="connsiteY6" fmla="*/ 183180 h 183179"/>
                    <a:gd name="connsiteX7" fmla="*/ 55939 w 141028"/>
                    <a:gd name="connsiteY7" fmla="*/ 183180 h 183179"/>
                    <a:gd name="connsiteX8" fmla="*/ 55939 w 141028"/>
                    <a:gd name="connsiteY8" fmla="*/ 26000 h 18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028" h="183179">
                      <a:moveTo>
                        <a:pt x="56333" y="26000"/>
                      </a:moveTo>
                      <a:lnTo>
                        <a:pt x="0" y="26000"/>
                      </a:lnTo>
                      <a:lnTo>
                        <a:pt x="0" y="0"/>
                      </a:lnTo>
                      <a:lnTo>
                        <a:pt x="141029" y="0"/>
                      </a:lnTo>
                      <a:lnTo>
                        <a:pt x="141029" y="26000"/>
                      </a:lnTo>
                      <a:lnTo>
                        <a:pt x="84302" y="26000"/>
                      </a:lnTo>
                      <a:lnTo>
                        <a:pt x="84302" y="183180"/>
                      </a:lnTo>
                      <a:lnTo>
                        <a:pt x="55939" y="183180"/>
                      </a:lnTo>
                      <a:lnTo>
                        <a:pt x="55939" y="2600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58" name="Полилиния: фигура 21">
                  <a:extLst>
                    <a:ext uri="{FF2B5EF4-FFF2-40B4-BE49-F238E27FC236}">
                      <a16:creationId xmlns:a16="http://schemas.microsoft.com/office/drawing/2014/main" id="{8FE7C218-DB20-4449-A5D6-288A6B4A611A}"/>
                    </a:ext>
                  </a:extLst>
                </p:cNvPr>
                <p:cNvSpPr/>
                <p:nvPr/>
              </p:nvSpPr>
              <p:spPr>
                <a:xfrm>
                  <a:off x="1278031" y="1298090"/>
                  <a:ext cx="129604" cy="137089"/>
                </a:xfrm>
                <a:custGeom>
                  <a:avLst/>
                  <a:gdLst>
                    <a:gd name="connsiteX0" fmla="*/ 66181 w 129604"/>
                    <a:gd name="connsiteY0" fmla="*/ 113847 h 137089"/>
                    <a:gd name="connsiteX1" fmla="*/ 103211 w 129604"/>
                    <a:gd name="connsiteY1" fmla="*/ 93362 h 137089"/>
                    <a:gd name="connsiteX2" fmla="*/ 124483 w 129604"/>
                    <a:gd name="connsiteY2" fmla="*/ 104787 h 137089"/>
                    <a:gd name="connsiteX3" fmla="*/ 65787 w 129604"/>
                    <a:gd name="connsiteY3" fmla="*/ 137089 h 137089"/>
                    <a:gd name="connsiteX4" fmla="*/ 0 w 129604"/>
                    <a:gd name="connsiteY4" fmla="*/ 68545 h 137089"/>
                    <a:gd name="connsiteX5" fmla="*/ 66969 w 129604"/>
                    <a:gd name="connsiteY5" fmla="*/ 0 h 137089"/>
                    <a:gd name="connsiteX6" fmla="*/ 129605 w 129604"/>
                    <a:gd name="connsiteY6" fmla="*/ 64999 h 137089"/>
                    <a:gd name="connsiteX7" fmla="*/ 129605 w 129604"/>
                    <a:gd name="connsiteY7" fmla="*/ 74454 h 137089"/>
                    <a:gd name="connsiteX8" fmla="*/ 26000 w 129604"/>
                    <a:gd name="connsiteY8" fmla="*/ 74454 h 137089"/>
                    <a:gd name="connsiteX9" fmla="*/ 66181 w 129604"/>
                    <a:gd name="connsiteY9" fmla="*/ 113847 h 137089"/>
                    <a:gd name="connsiteX10" fmla="*/ 26788 w 129604"/>
                    <a:gd name="connsiteY10" fmla="*/ 53181 h 137089"/>
                    <a:gd name="connsiteX11" fmla="*/ 103999 w 129604"/>
                    <a:gd name="connsiteY11" fmla="*/ 53181 h 137089"/>
                    <a:gd name="connsiteX12" fmla="*/ 66181 w 129604"/>
                    <a:gd name="connsiteY12" fmla="*/ 21272 h 137089"/>
                    <a:gd name="connsiteX13" fmla="*/ 26788 w 129604"/>
                    <a:gd name="connsiteY13" fmla="*/ 53181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604" h="137089">
                      <a:moveTo>
                        <a:pt x="66181" y="113847"/>
                      </a:moveTo>
                      <a:cubicBezTo>
                        <a:pt x="86272" y="113847"/>
                        <a:pt x="94544" y="104787"/>
                        <a:pt x="103211" y="93362"/>
                      </a:cubicBezTo>
                      <a:lnTo>
                        <a:pt x="124483" y="104787"/>
                      </a:lnTo>
                      <a:cubicBezTo>
                        <a:pt x="112271" y="125271"/>
                        <a:pt x="94544" y="137089"/>
                        <a:pt x="65787" y="137089"/>
                      </a:cubicBezTo>
                      <a:cubicBezTo>
                        <a:pt x="29939" y="137089"/>
                        <a:pt x="0" y="109514"/>
                        <a:pt x="0" y="68545"/>
                      </a:cubicBezTo>
                      <a:cubicBezTo>
                        <a:pt x="0" y="27969"/>
                        <a:pt x="29939" y="0"/>
                        <a:pt x="66969" y="0"/>
                      </a:cubicBezTo>
                      <a:cubicBezTo>
                        <a:pt x="104787" y="0"/>
                        <a:pt x="129605" y="26787"/>
                        <a:pt x="129605" y="64999"/>
                      </a:cubicBezTo>
                      <a:lnTo>
                        <a:pt x="129605" y="74454"/>
                      </a:lnTo>
                      <a:lnTo>
                        <a:pt x="26000" y="74454"/>
                      </a:lnTo>
                      <a:cubicBezTo>
                        <a:pt x="27969" y="97302"/>
                        <a:pt x="43727" y="113847"/>
                        <a:pt x="66181" y="113847"/>
                      </a:cubicBezTo>
                      <a:close/>
                      <a:moveTo>
                        <a:pt x="26788" y="53181"/>
                      </a:moveTo>
                      <a:lnTo>
                        <a:pt x="103999" y="53181"/>
                      </a:lnTo>
                      <a:cubicBezTo>
                        <a:pt x="102029" y="32697"/>
                        <a:pt x="86272" y="21272"/>
                        <a:pt x="66181" y="21272"/>
                      </a:cubicBezTo>
                      <a:cubicBezTo>
                        <a:pt x="46090" y="21272"/>
                        <a:pt x="31121" y="35060"/>
                        <a:pt x="26788" y="53181"/>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59" name="Полилиния: фигура 22">
                  <a:extLst>
                    <a:ext uri="{FF2B5EF4-FFF2-40B4-BE49-F238E27FC236}">
                      <a16:creationId xmlns:a16="http://schemas.microsoft.com/office/drawing/2014/main" id="{98F00DD7-2BE3-44F0-B882-0EF805F85A17}"/>
                    </a:ext>
                  </a:extLst>
                </p:cNvPr>
                <p:cNvSpPr/>
                <p:nvPr/>
              </p:nvSpPr>
              <p:spPr>
                <a:xfrm>
                  <a:off x="1404090" y="1301635"/>
                  <a:ext cx="123695" cy="129998"/>
                </a:xfrm>
                <a:custGeom>
                  <a:avLst/>
                  <a:gdLst>
                    <a:gd name="connsiteX0" fmla="*/ 87060 w 123695"/>
                    <a:gd name="connsiteY0" fmla="*/ 0 h 129998"/>
                    <a:gd name="connsiteX1" fmla="*/ 117787 w 123695"/>
                    <a:gd name="connsiteY1" fmla="*/ 0 h 129998"/>
                    <a:gd name="connsiteX2" fmla="*/ 77999 w 123695"/>
                    <a:gd name="connsiteY2" fmla="*/ 60272 h 129998"/>
                    <a:gd name="connsiteX3" fmla="*/ 123696 w 123695"/>
                    <a:gd name="connsiteY3" fmla="*/ 129998 h 129998"/>
                    <a:gd name="connsiteX4" fmla="*/ 92575 w 123695"/>
                    <a:gd name="connsiteY4" fmla="*/ 129998 h 129998"/>
                    <a:gd name="connsiteX5" fmla="*/ 62242 w 123695"/>
                    <a:gd name="connsiteY5" fmla="*/ 81938 h 129998"/>
                    <a:gd name="connsiteX6" fmla="*/ 31515 w 123695"/>
                    <a:gd name="connsiteY6" fmla="*/ 129998 h 129998"/>
                    <a:gd name="connsiteX7" fmla="*/ 0 w 123695"/>
                    <a:gd name="connsiteY7" fmla="*/ 129998 h 129998"/>
                    <a:gd name="connsiteX8" fmla="*/ 47272 w 123695"/>
                    <a:gd name="connsiteY8" fmla="*/ 61060 h 129998"/>
                    <a:gd name="connsiteX9" fmla="*/ 6303 w 123695"/>
                    <a:gd name="connsiteY9" fmla="*/ 0 h 129998"/>
                    <a:gd name="connsiteX10" fmla="*/ 37030 w 123695"/>
                    <a:gd name="connsiteY10" fmla="*/ 0 h 129998"/>
                    <a:gd name="connsiteX11" fmla="*/ 61848 w 123695"/>
                    <a:gd name="connsiteY11" fmla="*/ 39393 h 129998"/>
                    <a:gd name="connsiteX12" fmla="*/ 87060 w 123695"/>
                    <a:gd name="connsiteY12"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695" h="129998">
                      <a:moveTo>
                        <a:pt x="87060" y="0"/>
                      </a:moveTo>
                      <a:lnTo>
                        <a:pt x="117787" y="0"/>
                      </a:lnTo>
                      <a:lnTo>
                        <a:pt x="77999" y="60272"/>
                      </a:lnTo>
                      <a:lnTo>
                        <a:pt x="123696" y="129998"/>
                      </a:lnTo>
                      <a:lnTo>
                        <a:pt x="92575" y="129998"/>
                      </a:lnTo>
                      <a:lnTo>
                        <a:pt x="62242" y="81938"/>
                      </a:lnTo>
                      <a:lnTo>
                        <a:pt x="31515" y="129998"/>
                      </a:lnTo>
                      <a:lnTo>
                        <a:pt x="0" y="129998"/>
                      </a:lnTo>
                      <a:lnTo>
                        <a:pt x="47272" y="61060"/>
                      </a:lnTo>
                      <a:lnTo>
                        <a:pt x="6303" y="0"/>
                      </a:lnTo>
                      <a:lnTo>
                        <a:pt x="37030" y="0"/>
                      </a:lnTo>
                      <a:lnTo>
                        <a:pt x="61848" y="39393"/>
                      </a:lnTo>
                      <a:lnTo>
                        <a:pt x="87060"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0" name="Полилиния: фигура 23">
                  <a:extLst>
                    <a:ext uri="{FF2B5EF4-FFF2-40B4-BE49-F238E27FC236}">
                      <a16:creationId xmlns:a16="http://schemas.microsoft.com/office/drawing/2014/main" id="{30FCF808-5123-4977-9A8D-6EAF71FA6D3E}"/>
                    </a:ext>
                  </a:extLst>
                </p:cNvPr>
                <p:cNvSpPr/>
                <p:nvPr/>
              </p:nvSpPr>
              <p:spPr>
                <a:xfrm>
                  <a:off x="1536846" y="1301635"/>
                  <a:ext cx="114241" cy="129998"/>
                </a:xfrm>
                <a:custGeom>
                  <a:avLst/>
                  <a:gdLst>
                    <a:gd name="connsiteX0" fmla="*/ 0 w 114241"/>
                    <a:gd name="connsiteY0" fmla="*/ 0 h 129998"/>
                    <a:gd name="connsiteX1" fmla="*/ 26788 w 114241"/>
                    <a:gd name="connsiteY1" fmla="*/ 0 h 129998"/>
                    <a:gd name="connsiteX2" fmla="*/ 26788 w 114241"/>
                    <a:gd name="connsiteY2" fmla="*/ 50424 h 129998"/>
                    <a:gd name="connsiteX3" fmla="*/ 87454 w 114241"/>
                    <a:gd name="connsiteY3" fmla="*/ 50424 h 129998"/>
                    <a:gd name="connsiteX4" fmla="*/ 87454 w 114241"/>
                    <a:gd name="connsiteY4" fmla="*/ 0 h 129998"/>
                    <a:gd name="connsiteX5" fmla="*/ 114241 w 114241"/>
                    <a:gd name="connsiteY5" fmla="*/ 0 h 129998"/>
                    <a:gd name="connsiteX6" fmla="*/ 114241 w 114241"/>
                    <a:gd name="connsiteY6" fmla="*/ 129998 h 129998"/>
                    <a:gd name="connsiteX7" fmla="*/ 87454 w 114241"/>
                    <a:gd name="connsiteY7" fmla="*/ 129998 h 129998"/>
                    <a:gd name="connsiteX8" fmla="*/ 87454 w 114241"/>
                    <a:gd name="connsiteY8" fmla="*/ 74060 h 129998"/>
                    <a:gd name="connsiteX9" fmla="*/ 26788 w 114241"/>
                    <a:gd name="connsiteY9" fmla="*/ 74060 h 129998"/>
                    <a:gd name="connsiteX10" fmla="*/ 26788 w 114241"/>
                    <a:gd name="connsiteY10" fmla="*/ 129998 h 129998"/>
                    <a:gd name="connsiteX11" fmla="*/ 0 w 114241"/>
                    <a:gd name="connsiteY11" fmla="*/ 129998 h 129998"/>
                    <a:gd name="connsiteX12" fmla="*/ 0 w 114241"/>
                    <a:gd name="connsiteY12"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241" h="129998">
                      <a:moveTo>
                        <a:pt x="0" y="0"/>
                      </a:moveTo>
                      <a:lnTo>
                        <a:pt x="26788" y="0"/>
                      </a:lnTo>
                      <a:lnTo>
                        <a:pt x="26788" y="50424"/>
                      </a:lnTo>
                      <a:lnTo>
                        <a:pt x="87454" y="50424"/>
                      </a:lnTo>
                      <a:lnTo>
                        <a:pt x="87454" y="0"/>
                      </a:lnTo>
                      <a:lnTo>
                        <a:pt x="114241" y="0"/>
                      </a:lnTo>
                      <a:lnTo>
                        <a:pt x="114241" y="129998"/>
                      </a:lnTo>
                      <a:lnTo>
                        <a:pt x="87454" y="129998"/>
                      </a:lnTo>
                      <a:lnTo>
                        <a:pt x="87454" y="74060"/>
                      </a:lnTo>
                      <a:lnTo>
                        <a:pt x="26788" y="74060"/>
                      </a:lnTo>
                      <a:lnTo>
                        <a:pt x="26788" y="129998"/>
                      </a:lnTo>
                      <a:lnTo>
                        <a:pt x="0" y="129998"/>
                      </a:lnTo>
                      <a:lnTo>
                        <a:pt x="0"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1" name="Полилиния: фигура 24">
                  <a:extLst>
                    <a:ext uri="{FF2B5EF4-FFF2-40B4-BE49-F238E27FC236}">
                      <a16:creationId xmlns:a16="http://schemas.microsoft.com/office/drawing/2014/main" id="{D3A0C82B-DBDF-4F99-BDFF-1570E73E1A6B}"/>
                    </a:ext>
                  </a:extLst>
                </p:cNvPr>
                <p:cNvSpPr/>
                <p:nvPr/>
              </p:nvSpPr>
              <p:spPr>
                <a:xfrm>
                  <a:off x="1669208"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877 w 139058"/>
                    <a:gd name="connsiteY5" fmla="*/ 68545 h 137089"/>
                    <a:gd name="connsiteX6" fmla="*/ 70120 w 139058"/>
                    <a:gd name="connsiteY6" fmla="*/ 24818 h 137089"/>
                    <a:gd name="connsiteX7" fmla="*/ 27969 w 139058"/>
                    <a:gd name="connsiteY7" fmla="*/ 68545 h 137089"/>
                    <a:gd name="connsiteX8" fmla="*/ 70120 w 139058"/>
                    <a:gd name="connsiteY8" fmla="*/ 112271 h 137089"/>
                    <a:gd name="connsiteX9" fmla="*/ 111877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1" y="0"/>
                        <a:pt x="139059" y="23636"/>
                        <a:pt x="139059" y="68545"/>
                      </a:cubicBezTo>
                      <a:cubicBezTo>
                        <a:pt x="139059" y="113059"/>
                        <a:pt x="105181" y="137089"/>
                        <a:pt x="69726" y="137089"/>
                      </a:cubicBezTo>
                      <a:close/>
                      <a:moveTo>
                        <a:pt x="111877" y="68545"/>
                      </a:moveTo>
                      <a:cubicBezTo>
                        <a:pt x="111877" y="41757"/>
                        <a:pt x="92575" y="24818"/>
                        <a:pt x="70120" y="24818"/>
                      </a:cubicBezTo>
                      <a:cubicBezTo>
                        <a:pt x="47272" y="24818"/>
                        <a:pt x="27969" y="41757"/>
                        <a:pt x="27969" y="68545"/>
                      </a:cubicBezTo>
                      <a:cubicBezTo>
                        <a:pt x="27969" y="95332"/>
                        <a:pt x="47272" y="112271"/>
                        <a:pt x="70120" y="112271"/>
                      </a:cubicBezTo>
                      <a:cubicBezTo>
                        <a:pt x="92181" y="112271"/>
                        <a:pt x="111877" y="95332"/>
                        <a:pt x="111877" y="68545"/>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2" name="Полилиния: фигура 25">
                  <a:extLst>
                    <a:ext uri="{FF2B5EF4-FFF2-40B4-BE49-F238E27FC236}">
                      <a16:creationId xmlns:a16="http://schemas.microsoft.com/office/drawing/2014/main" id="{942B0DE5-FF99-4EFE-A6CB-B62CA2849F32}"/>
                    </a:ext>
                  </a:extLst>
                </p:cNvPr>
                <p:cNvSpPr/>
                <p:nvPr/>
              </p:nvSpPr>
              <p:spPr>
                <a:xfrm>
                  <a:off x="1811419" y="1302029"/>
                  <a:ext cx="123695" cy="131968"/>
                </a:xfrm>
                <a:custGeom>
                  <a:avLst/>
                  <a:gdLst>
                    <a:gd name="connsiteX0" fmla="*/ 0 w 123695"/>
                    <a:gd name="connsiteY0" fmla="*/ 129604 h 131968"/>
                    <a:gd name="connsiteX1" fmla="*/ 0 w 123695"/>
                    <a:gd name="connsiteY1" fmla="*/ 105968 h 131968"/>
                    <a:gd name="connsiteX2" fmla="*/ 9060 w 123695"/>
                    <a:gd name="connsiteY2" fmla="*/ 107544 h 131968"/>
                    <a:gd name="connsiteX3" fmla="*/ 22848 w 123695"/>
                    <a:gd name="connsiteY3" fmla="*/ 77211 h 131968"/>
                    <a:gd name="connsiteX4" fmla="*/ 27181 w 123695"/>
                    <a:gd name="connsiteY4" fmla="*/ 0 h 131968"/>
                    <a:gd name="connsiteX5" fmla="*/ 123695 w 123695"/>
                    <a:gd name="connsiteY5" fmla="*/ 0 h 131968"/>
                    <a:gd name="connsiteX6" fmla="*/ 123695 w 123695"/>
                    <a:gd name="connsiteY6" fmla="*/ 129998 h 131968"/>
                    <a:gd name="connsiteX7" fmla="*/ 96908 w 123695"/>
                    <a:gd name="connsiteY7" fmla="*/ 129998 h 131968"/>
                    <a:gd name="connsiteX8" fmla="*/ 96908 w 123695"/>
                    <a:gd name="connsiteY8" fmla="*/ 24424 h 131968"/>
                    <a:gd name="connsiteX9" fmla="*/ 50818 w 123695"/>
                    <a:gd name="connsiteY9" fmla="*/ 24424 h 131968"/>
                    <a:gd name="connsiteX10" fmla="*/ 48060 w 123695"/>
                    <a:gd name="connsiteY10" fmla="*/ 78393 h 131968"/>
                    <a:gd name="connsiteX11" fmla="*/ 11030 w 123695"/>
                    <a:gd name="connsiteY11" fmla="*/ 131968 h 131968"/>
                    <a:gd name="connsiteX12" fmla="*/ 0 w 123695"/>
                    <a:gd name="connsiteY12" fmla="*/ 129604 h 13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695" h="131968">
                      <a:moveTo>
                        <a:pt x="0" y="129604"/>
                      </a:moveTo>
                      <a:lnTo>
                        <a:pt x="0" y="105968"/>
                      </a:lnTo>
                      <a:cubicBezTo>
                        <a:pt x="0" y="105968"/>
                        <a:pt x="3545" y="107544"/>
                        <a:pt x="9060" y="107544"/>
                      </a:cubicBezTo>
                      <a:cubicBezTo>
                        <a:pt x="17333" y="107544"/>
                        <a:pt x="21272" y="102423"/>
                        <a:pt x="22848" y="77211"/>
                      </a:cubicBezTo>
                      <a:lnTo>
                        <a:pt x="27181" y="0"/>
                      </a:lnTo>
                      <a:lnTo>
                        <a:pt x="123695" y="0"/>
                      </a:lnTo>
                      <a:lnTo>
                        <a:pt x="123695" y="129998"/>
                      </a:lnTo>
                      <a:lnTo>
                        <a:pt x="96908" y="129998"/>
                      </a:lnTo>
                      <a:lnTo>
                        <a:pt x="96908" y="24424"/>
                      </a:lnTo>
                      <a:lnTo>
                        <a:pt x="50818" y="24424"/>
                      </a:lnTo>
                      <a:lnTo>
                        <a:pt x="48060" y="78393"/>
                      </a:lnTo>
                      <a:cubicBezTo>
                        <a:pt x="46090" y="115423"/>
                        <a:pt x="36636" y="131968"/>
                        <a:pt x="11030" y="131968"/>
                      </a:cubicBezTo>
                      <a:cubicBezTo>
                        <a:pt x="5515" y="131180"/>
                        <a:pt x="0" y="129604"/>
                        <a:pt x="0" y="129604"/>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3" name="Полилиния: фигура 26">
                  <a:extLst>
                    <a:ext uri="{FF2B5EF4-FFF2-40B4-BE49-F238E27FC236}">
                      <a16:creationId xmlns:a16="http://schemas.microsoft.com/office/drawing/2014/main" id="{B2702B27-E389-4DCF-B97D-78B09A0E164D}"/>
                    </a:ext>
                  </a:extLst>
                </p:cNvPr>
                <p:cNvSpPr/>
                <p:nvPr/>
              </p:nvSpPr>
              <p:spPr>
                <a:xfrm>
                  <a:off x="1953235"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877 w 139058"/>
                    <a:gd name="connsiteY5" fmla="*/ 68545 h 137089"/>
                    <a:gd name="connsiteX6" fmla="*/ 70120 w 139058"/>
                    <a:gd name="connsiteY6" fmla="*/ 24818 h 137089"/>
                    <a:gd name="connsiteX7" fmla="*/ 27969 w 139058"/>
                    <a:gd name="connsiteY7" fmla="*/ 68545 h 137089"/>
                    <a:gd name="connsiteX8" fmla="*/ 70120 w 139058"/>
                    <a:gd name="connsiteY8" fmla="*/ 112271 h 137089"/>
                    <a:gd name="connsiteX9" fmla="*/ 111877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0" y="0"/>
                        <a:pt x="139059" y="23636"/>
                        <a:pt x="139059" y="68545"/>
                      </a:cubicBezTo>
                      <a:cubicBezTo>
                        <a:pt x="139059" y="113059"/>
                        <a:pt x="105180" y="137089"/>
                        <a:pt x="69726" y="137089"/>
                      </a:cubicBezTo>
                      <a:close/>
                      <a:moveTo>
                        <a:pt x="111877" y="68545"/>
                      </a:moveTo>
                      <a:cubicBezTo>
                        <a:pt x="111877" y="41757"/>
                        <a:pt x="92575" y="24818"/>
                        <a:pt x="70120" y="24818"/>
                      </a:cubicBezTo>
                      <a:cubicBezTo>
                        <a:pt x="47272" y="24818"/>
                        <a:pt x="27969" y="41757"/>
                        <a:pt x="27969" y="68545"/>
                      </a:cubicBezTo>
                      <a:cubicBezTo>
                        <a:pt x="27969" y="95332"/>
                        <a:pt x="47272" y="112271"/>
                        <a:pt x="70120" y="112271"/>
                      </a:cubicBezTo>
                      <a:cubicBezTo>
                        <a:pt x="92181" y="112271"/>
                        <a:pt x="111877" y="95332"/>
                        <a:pt x="111877" y="68545"/>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4" name="Полилиния: фигура 27">
                  <a:extLst>
                    <a:ext uri="{FF2B5EF4-FFF2-40B4-BE49-F238E27FC236}">
                      <a16:creationId xmlns:a16="http://schemas.microsoft.com/office/drawing/2014/main" id="{7E937ADB-A4E4-414B-AC15-E47D347B1A53}"/>
                    </a:ext>
                  </a:extLst>
                </p:cNvPr>
                <p:cNvSpPr/>
                <p:nvPr/>
              </p:nvSpPr>
              <p:spPr>
                <a:xfrm>
                  <a:off x="2110415" y="1301635"/>
                  <a:ext cx="84695" cy="129998"/>
                </a:xfrm>
                <a:custGeom>
                  <a:avLst/>
                  <a:gdLst>
                    <a:gd name="connsiteX0" fmla="*/ 0 w 84695"/>
                    <a:gd name="connsiteY0" fmla="*/ 0 h 129998"/>
                    <a:gd name="connsiteX1" fmla="*/ 84696 w 84695"/>
                    <a:gd name="connsiteY1" fmla="*/ 0 h 129998"/>
                    <a:gd name="connsiteX2" fmla="*/ 84696 w 84695"/>
                    <a:gd name="connsiteY2" fmla="*/ 24424 h 129998"/>
                    <a:gd name="connsiteX3" fmla="*/ 27181 w 84695"/>
                    <a:gd name="connsiteY3" fmla="*/ 24424 h 129998"/>
                    <a:gd name="connsiteX4" fmla="*/ 27181 w 84695"/>
                    <a:gd name="connsiteY4" fmla="*/ 129998 h 129998"/>
                    <a:gd name="connsiteX5" fmla="*/ 394 w 84695"/>
                    <a:gd name="connsiteY5" fmla="*/ 129998 h 129998"/>
                    <a:gd name="connsiteX6" fmla="*/ 394 w 84695"/>
                    <a:gd name="connsiteY6"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95" h="129998">
                      <a:moveTo>
                        <a:pt x="0" y="0"/>
                      </a:moveTo>
                      <a:lnTo>
                        <a:pt x="84696" y="0"/>
                      </a:lnTo>
                      <a:lnTo>
                        <a:pt x="84696" y="24424"/>
                      </a:lnTo>
                      <a:lnTo>
                        <a:pt x="27181" y="24424"/>
                      </a:lnTo>
                      <a:lnTo>
                        <a:pt x="27181" y="129998"/>
                      </a:lnTo>
                      <a:lnTo>
                        <a:pt x="394" y="129998"/>
                      </a:lnTo>
                      <a:lnTo>
                        <a:pt x="394"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5" name="Полилиния: фигура 28">
                  <a:extLst>
                    <a:ext uri="{FF2B5EF4-FFF2-40B4-BE49-F238E27FC236}">
                      <a16:creationId xmlns:a16="http://schemas.microsoft.com/office/drawing/2014/main" id="{E1630AE8-F340-41B5-B771-7D3589C1CAEB}"/>
                    </a:ext>
                  </a:extLst>
                </p:cNvPr>
                <p:cNvSpPr/>
                <p:nvPr/>
              </p:nvSpPr>
              <p:spPr>
                <a:xfrm>
                  <a:off x="2212838" y="1301635"/>
                  <a:ext cx="116210" cy="129998"/>
                </a:xfrm>
                <a:custGeom>
                  <a:avLst/>
                  <a:gdLst>
                    <a:gd name="connsiteX0" fmla="*/ 0 w 116210"/>
                    <a:gd name="connsiteY0" fmla="*/ 0 h 129998"/>
                    <a:gd name="connsiteX1" fmla="*/ 26000 w 116210"/>
                    <a:gd name="connsiteY1" fmla="*/ 0 h 129998"/>
                    <a:gd name="connsiteX2" fmla="*/ 26000 w 116210"/>
                    <a:gd name="connsiteY2" fmla="*/ 93756 h 129998"/>
                    <a:gd name="connsiteX3" fmla="*/ 87847 w 116210"/>
                    <a:gd name="connsiteY3" fmla="*/ 0 h 129998"/>
                    <a:gd name="connsiteX4" fmla="*/ 116211 w 116210"/>
                    <a:gd name="connsiteY4" fmla="*/ 0 h 129998"/>
                    <a:gd name="connsiteX5" fmla="*/ 116211 w 116210"/>
                    <a:gd name="connsiteY5" fmla="*/ 129998 h 129998"/>
                    <a:gd name="connsiteX6" fmla="*/ 90211 w 116210"/>
                    <a:gd name="connsiteY6" fmla="*/ 129998 h 129998"/>
                    <a:gd name="connsiteX7" fmla="*/ 90211 w 116210"/>
                    <a:gd name="connsiteY7" fmla="*/ 36242 h 129998"/>
                    <a:gd name="connsiteX8" fmla="*/ 28363 w 116210"/>
                    <a:gd name="connsiteY8" fmla="*/ 129998 h 129998"/>
                    <a:gd name="connsiteX9" fmla="*/ 0 w 116210"/>
                    <a:gd name="connsiteY9" fmla="*/ 129998 h 129998"/>
                    <a:gd name="connsiteX10" fmla="*/ 0 w 116210"/>
                    <a:gd name="connsiteY10"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10" h="129998">
                      <a:moveTo>
                        <a:pt x="0" y="0"/>
                      </a:moveTo>
                      <a:lnTo>
                        <a:pt x="26000" y="0"/>
                      </a:lnTo>
                      <a:lnTo>
                        <a:pt x="26000" y="93756"/>
                      </a:lnTo>
                      <a:lnTo>
                        <a:pt x="87847" y="0"/>
                      </a:lnTo>
                      <a:lnTo>
                        <a:pt x="116211" y="0"/>
                      </a:lnTo>
                      <a:lnTo>
                        <a:pt x="116211" y="129998"/>
                      </a:lnTo>
                      <a:lnTo>
                        <a:pt x="90211" y="129998"/>
                      </a:lnTo>
                      <a:lnTo>
                        <a:pt x="90211" y="36242"/>
                      </a:lnTo>
                      <a:lnTo>
                        <a:pt x="28363" y="129998"/>
                      </a:lnTo>
                      <a:lnTo>
                        <a:pt x="0" y="129998"/>
                      </a:lnTo>
                      <a:lnTo>
                        <a:pt x="0"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6" name="Полилиния: фигура 29">
                  <a:extLst>
                    <a:ext uri="{FF2B5EF4-FFF2-40B4-BE49-F238E27FC236}">
                      <a16:creationId xmlns:a16="http://schemas.microsoft.com/office/drawing/2014/main" id="{1729AF51-8F8E-4D7D-A47F-99BDD422A42F}"/>
                    </a:ext>
                  </a:extLst>
                </p:cNvPr>
                <p:cNvSpPr/>
                <p:nvPr/>
              </p:nvSpPr>
              <p:spPr>
                <a:xfrm>
                  <a:off x="2353473" y="1301635"/>
                  <a:ext cx="116210" cy="129998"/>
                </a:xfrm>
                <a:custGeom>
                  <a:avLst/>
                  <a:gdLst>
                    <a:gd name="connsiteX0" fmla="*/ 0 w 116210"/>
                    <a:gd name="connsiteY0" fmla="*/ 0 h 129998"/>
                    <a:gd name="connsiteX1" fmla="*/ 26000 w 116210"/>
                    <a:gd name="connsiteY1" fmla="*/ 0 h 129998"/>
                    <a:gd name="connsiteX2" fmla="*/ 26000 w 116210"/>
                    <a:gd name="connsiteY2" fmla="*/ 93756 h 129998"/>
                    <a:gd name="connsiteX3" fmla="*/ 87847 w 116210"/>
                    <a:gd name="connsiteY3" fmla="*/ 0 h 129998"/>
                    <a:gd name="connsiteX4" fmla="*/ 116211 w 116210"/>
                    <a:gd name="connsiteY4" fmla="*/ 0 h 129998"/>
                    <a:gd name="connsiteX5" fmla="*/ 116211 w 116210"/>
                    <a:gd name="connsiteY5" fmla="*/ 129998 h 129998"/>
                    <a:gd name="connsiteX6" fmla="*/ 90211 w 116210"/>
                    <a:gd name="connsiteY6" fmla="*/ 129998 h 129998"/>
                    <a:gd name="connsiteX7" fmla="*/ 90211 w 116210"/>
                    <a:gd name="connsiteY7" fmla="*/ 36242 h 129998"/>
                    <a:gd name="connsiteX8" fmla="*/ 28363 w 116210"/>
                    <a:gd name="connsiteY8" fmla="*/ 129998 h 129998"/>
                    <a:gd name="connsiteX9" fmla="*/ 0 w 116210"/>
                    <a:gd name="connsiteY9" fmla="*/ 129998 h 129998"/>
                    <a:gd name="connsiteX10" fmla="*/ 0 w 116210"/>
                    <a:gd name="connsiteY10"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210" h="129998">
                      <a:moveTo>
                        <a:pt x="0" y="0"/>
                      </a:moveTo>
                      <a:lnTo>
                        <a:pt x="26000" y="0"/>
                      </a:lnTo>
                      <a:lnTo>
                        <a:pt x="26000" y="93756"/>
                      </a:lnTo>
                      <a:lnTo>
                        <a:pt x="87847" y="0"/>
                      </a:lnTo>
                      <a:lnTo>
                        <a:pt x="116211" y="0"/>
                      </a:lnTo>
                      <a:lnTo>
                        <a:pt x="116211" y="129998"/>
                      </a:lnTo>
                      <a:lnTo>
                        <a:pt x="90211" y="129998"/>
                      </a:lnTo>
                      <a:lnTo>
                        <a:pt x="90211" y="36242"/>
                      </a:lnTo>
                      <a:lnTo>
                        <a:pt x="28363" y="129998"/>
                      </a:lnTo>
                      <a:lnTo>
                        <a:pt x="0" y="129998"/>
                      </a:lnTo>
                      <a:lnTo>
                        <a:pt x="0"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7" name="Полилиния: фигура 30">
                  <a:extLst>
                    <a:ext uri="{FF2B5EF4-FFF2-40B4-BE49-F238E27FC236}">
                      <a16:creationId xmlns:a16="http://schemas.microsoft.com/office/drawing/2014/main" id="{5810FB0B-F7F3-4348-AB0F-8571D8051694}"/>
                    </a:ext>
                  </a:extLst>
                </p:cNvPr>
                <p:cNvSpPr/>
                <p:nvPr/>
              </p:nvSpPr>
              <p:spPr>
                <a:xfrm>
                  <a:off x="2560289" y="1301635"/>
                  <a:ext cx="107150" cy="129998"/>
                </a:xfrm>
                <a:custGeom>
                  <a:avLst/>
                  <a:gdLst>
                    <a:gd name="connsiteX0" fmla="*/ 0 w 107150"/>
                    <a:gd name="connsiteY0" fmla="*/ 0 h 129998"/>
                    <a:gd name="connsiteX1" fmla="*/ 59090 w 107150"/>
                    <a:gd name="connsiteY1" fmla="*/ 0 h 129998"/>
                    <a:gd name="connsiteX2" fmla="*/ 102423 w 107150"/>
                    <a:gd name="connsiteY2" fmla="*/ 32303 h 129998"/>
                    <a:gd name="connsiteX3" fmla="*/ 82726 w 107150"/>
                    <a:gd name="connsiteY3" fmla="*/ 61454 h 129998"/>
                    <a:gd name="connsiteX4" fmla="*/ 107150 w 107150"/>
                    <a:gd name="connsiteY4" fmla="*/ 92575 h 129998"/>
                    <a:gd name="connsiteX5" fmla="*/ 60666 w 107150"/>
                    <a:gd name="connsiteY5" fmla="*/ 129998 h 129998"/>
                    <a:gd name="connsiteX6" fmla="*/ 0 w 107150"/>
                    <a:gd name="connsiteY6" fmla="*/ 129998 h 129998"/>
                    <a:gd name="connsiteX7" fmla="*/ 0 w 107150"/>
                    <a:gd name="connsiteY7" fmla="*/ 0 h 129998"/>
                    <a:gd name="connsiteX8" fmla="*/ 56726 w 107150"/>
                    <a:gd name="connsiteY8" fmla="*/ 51999 h 129998"/>
                    <a:gd name="connsiteX9" fmla="*/ 76029 w 107150"/>
                    <a:gd name="connsiteY9" fmla="*/ 36636 h 129998"/>
                    <a:gd name="connsiteX10" fmla="*/ 56726 w 107150"/>
                    <a:gd name="connsiteY10" fmla="*/ 21272 h 129998"/>
                    <a:gd name="connsiteX11" fmla="*/ 26000 w 107150"/>
                    <a:gd name="connsiteY11" fmla="*/ 21272 h 129998"/>
                    <a:gd name="connsiteX12" fmla="*/ 26000 w 107150"/>
                    <a:gd name="connsiteY12" fmla="*/ 51999 h 129998"/>
                    <a:gd name="connsiteX13" fmla="*/ 56726 w 107150"/>
                    <a:gd name="connsiteY13" fmla="*/ 51999 h 129998"/>
                    <a:gd name="connsiteX14" fmla="*/ 58696 w 107150"/>
                    <a:gd name="connsiteY14" fmla="*/ 108726 h 129998"/>
                    <a:gd name="connsiteX15" fmla="*/ 79575 w 107150"/>
                    <a:gd name="connsiteY15" fmla="*/ 90605 h 129998"/>
                    <a:gd name="connsiteX16" fmla="*/ 58696 w 107150"/>
                    <a:gd name="connsiteY16" fmla="*/ 72878 h 129998"/>
                    <a:gd name="connsiteX17" fmla="*/ 26394 w 107150"/>
                    <a:gd name="connsiteY17" fmla="*/ 72878 h 129998"/>
                    <a:gd name="connsiteX18" fmla="*/ 26394 w 107150"/>
                    <a:gd name="connsiteY18" fmla="*/ 108726 h 129998"/>
                    <a:gd name="connsiteX19" fmla="*/ 58696 w 107150"/>
                    <a:gd name="connsiteY19" fmla="*/ 108726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7150" h="129998">
                      <a:moveTo>
                        <a:pt x="0" y="0"/>
                      </a:moveTo>
                      <a:lnTo>
                        <a:pt x="59090" y="0"/>
                      </a:lnTo>
                      <a:cubicBezTo>
                        <a:pt x="86666" y="0"/>
                        <a:pt x="102423" y="14576"/>
                        <a:pt x="102423" y="32303"/>
                      </a:cubicBezTo>
                      <a:cubicBezTo>
                        <a:pt x="102423" y="47272"/>
                        <a:pt x="94544" y="55939"/>
                        <a:pt x="82726" y="61454"/>
                      </a:cubicBezTo>
                      <a:cubicBezTo>
                        <a:pt x="96514" y="65787"/>
                        <a:pt x="107150" y="76029"/>
                        <a:pt x="107150" y="92575"/>
                      </a:cubicBezTo>
                      <a:cubicBezTo>
                        <a:pt x="107150" y="114635"/>
                        <a:pt x="87847" y="129998"/>
                        <a:pt x="60666" y="129998"/>
                      </a:cubicBezTo>
                      <a:lnTo>
                        <a:pt x="0" y="129998"/>
                      </a:lnTo>
                      <a:lnTo>
                        <a:pt x="0" y="0"/>
                      </a:lnTo>
                      <a:close/>
                      <a:moveTo>
                        <a:pt x="56726" y="51999"/>
                      </a:moveTo>
                      <a:cubicBezTo>
                        <a:pt x="68939" y="51999"/>
                        <a:pt x="76029" y="47272"/>
                        <a:pt x="76029" y="36636"/>
                      </a:cubicBezTo>
                      <a:cubicBezTo>
                        <a:pt x="76029" y="26000"/>
                        <a:pt x="68544" y="21272"/>
                        <a:pt x="56726" y="21272"/>
                      </a:cubicBezTo>
                      <a:lnTo>
                        <a:pt x="26000" y="21272"/>
                      </a:lnTo>
                      <a:lnTo>
                        <a:pt x="26000" y="51999"/>
                      </a:lnTo>
                      <a:lnTo>
                        <a:pt x="56726" y="51999"/>
                      </a:lnTo>
                      <a:close/>
                      <a:moveTo>
                        <a:pt x="58696" y="108726"/>
                      </a:moveTo>
                      <a:cubicBezTo>
                        <a:pt x="72484" y="108726"/>
                        <a:pt x="79575" y="101635"/>
                        <a:pt x="79575" y="90605"/>
                      </a:cubicBezTo>
                      <a:cubicBezTo>
                        <a:pt x="79575" y="79575"/>
                        <a:pt x="72484" y="72878"/>
                        <a:pt x="58696" y="72878"/>
                      </a:cubicBezTo>
                      <a:lnTo>
                        <a:pt x="26394" y="72878"/>
                      </a:lnTo>
                      <a:lnTo>
                        <a:pt x="26394" y="108726"/>
                      </a:lnTo>
                      <a:lnTo>
                        <a:pt x="58696" y="108726"/>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8" name="Полилиния: фигура 31">
                  <a:extLst>
                    <a:ext uri="{FF2B5EF4-FFF2-40B4-BE49-F238E27FC236}">
                      <a16:creationId xmlns:a16="http://schemas.microsoft.com/office/drawing/2014/main" id="{54993B79-B308-4130-AA10-C8C9949C0943}"/>
                    </a:ext>
                  </a:extLst>
                </p:cNvPr>
                <p:cNvSpPr/>
                <p:nvPr/>
              </p:nvSpPr>
              <p:spPr>
                <a:xfrm>
                  <a:off x="2675711"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483 w 139058"/>
                    <a:gd name="connsiteY5" fmla="*/ 68545 h 137089"/>
                    <a:gd name="connsiteX6" fmla="*/ 69726 w 139058"/>
                    <a:gd name="connsiteY6" fmla="*/ 24818 h 137089"/>
                    <a:gd name="connsiteX7" fmla="*/ 27575 w 139058"/>
                    <a:gd name="connsiteY7" fmla="*/ 68545 h 137089"/>
                    <a:gd name="connsiteX8" fmla="*/ 69726 w 139058"/>
                    <a:gd name="connsiteY8" fmla="*/ 112271 h 137089"/>
                    <a:gd name="connsiteX9" fmla="*/ 111483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1" y="0"/>
                        <a:pt x="139059" y="23636"/>
                        <a:pt x="139059" y="68545"/>
                      </a:cubicBezTo>
                      <a:cubicBezTo>
                        <a:pt x="139059" y="113059"/>
                        <a:pt x="105181" y="137089"/>
                        <a:pt x="69726" y="137089"/>
                      </a:cubicBezTo>
                      <a:close/>
                      <a:moveTo>
                        <a:pt x="111483" y="68545"/>
                      </a:moveTo>
                      <a:cubicBezTo>
                        <a:pt x="111483" y="41757"/>
                        <a:pt x="92181" y="24818"/>
                        <a:pt x="69726" y="24818"/>
                      </a:cubicBezTo>
                      <a:cubicBezTo>
                        <a:pt x="46878" y="24818"/>
                        <a:pt x="27575" y="41757"/>
                        <a:pt x="27575" y="68545"/>
                      </a:cubicBezTo>
                      <a:cubicBezTo>
                        <a:pt x="27575" y="95332"/>
                        <a:pt x="46878" y="112271"/>
                        <a:pt x="69726" y="112271"/>
                      </a:cubicBezTo>
                      <a:cubicBezTo>
                        <a:pt x="92181" y="112271"/>
                        <a:pt x="111483" y="95332"/>
                        <a:pt x="111483" y="68545"/>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69" name="Полилиния: фигура 32">
                  <a:extLst>
                    <a:ext uri="{FF2B5EF4-FFF2-40B4-BE49-F238E27FC236}">
                      <a16:creationId xmlns:a16="http://schemas.microsoft.com/office/drawing/2014/main" id="{708F3678-BD6C-479A-A51B-9DCEA07469EC}"/>
                    </a:ext>
                  </a:extLst>
                </p:cNvPr>
                <p:cNvSpPr/>
                <p:nvPr/>
              </p:nvSpPr>
              <p:spPr>
                <a:xfrm>
                  <a:off x="2826982" y="1298090"/>
                  <a:ext cx="105968" cy="137089"/>
                </a:xfrm>
                <a:custGeom>
                  <a:avLst/>
                  <a:gdLst>
                    <a:gd name="connsiteX0" fmla="*/ 105968 w 105968"/>
                    <a:gd name="connsiteY0" fmla="*/ 95726 h 137089"/>
                    <a:gd name="connsiteX1" fmla="*/ 51212 w 105968"/>
                    <a:gd name="connsiteY1" fmla="*/ 137089 h 137089"/>
                    <a:gd name="connsiteX2" fmla="*/ 0 w 105968"/>
                    <a:gd name="connsiteY2" fmla="*/ 96514 h 137089"/>
                    <a:gd name="connsiteX3" fmla="*/ 3151 w 105968"/>
                    <a:gd name="connsiteY3" fmla="*/ 81938 h 137089"/>
                    <a:gd name="connsiteX4" fmla="*/ 26000 w 105968"/>
                    <a:gd name="connsiteY4" fmla="*/ 89423 h 137089"/>
                    <a:gd name="connsiteX5" fmla="*/ 24818 w 105968"/>
                    <a:gd name="connsiteY5" fmla="*/ 96120 h 137089"/>
                    <a:gd name="connsiteX6" fmla="*/ 51212 w 105968"/>
                    <a:gd name="connsiteY6" fmla="*/ 115423 h 137089"/>
                    <a:gd name="connsiteX7" fmla="*/ 79575 w 105968"/>
                    <a:gd name="connsiteY7" fmla="*/ 94938 h 137089"/>
                    <a:gd name="connsiteX8" fmla="*/ 52787 w 105968"/>
                    <a:gd name="connsiteY8" fmla="*/ 76423 h 137089"/>
                    <a:gd name="connsiteX9" fmla="*/ 41757 w 105968"/>
                    <a:gd name="connsiteY9" fmla="*/ 76423 h 137089"/>
                    <a:gd name="connsiteX10" fmla="*/ 41757 w 105968"/>
                    <a:gd name="connsiteY10" fmla="*/ 54757 h 137089"/>
                    <a:gd name="connsiteX11" fmla="*/ 52393 w 105968"/>
                    <a:gd name="connsiteY11" fmla="*/ 54757 h 137089"/>
                    <a:gd name="connsiteX12" fmla="*/ 75241 w 105968"/>
                    <a:gd name="connsiteY12" fmla="*/ 37030 h 137089"/>
                    <a:gd name="connsiteX13" fmla="*/ 53181 w 105968"/>
                    <a:gd name="connsiteY13" fmla="*/ 20878 h 137089"/>
                    <a:gd name="connsiteX14" fmla="*/ 28757 w 105968"/>
                    <a:gd name="connsiteY14" fmla="*/ 35454 h 137089"/>
                    <a:gd name="connsiteX15" fmla="*/ 29545 w 105968"/>
                    <a:gd name="connsiteY15" fmla="*/ 40969 h 137089"/>
                    <a:gd name="connsiteX16" fmla="*/ 6303 w 105968"/>
                    <a:gd name="connsiteY16" fmla="*/ 48848 h 137089"/>
                    <a:gd name="connsiteX17" fmla="*/ 3939 w 105968"/>
                    <a:gd name="connsiteY17" fmla="*/ 36242 h 137089"/>
                    <a:gd name="connsiteX18" fmla="*/ 53575 w 105968"/>
                    <a:gd name="connsiteY18" fmla="*/ 0 h 137089"/>
                    <a:gd name="connsiteX19" fmla="*/ 100847 w 105968"/>
                    <a:gd name="connsiteY19" fmla="*/ 34666 h 137089"/>
                    <a:gd name="connsiteX20" fmla="*/ 78787 w 105968"/>
                    <a:gd name="connsiteY20" fmla="*/ 64605 h 137089"/>
                    <a:gd name="connsiteX21" fmla="*/ 105968 w 105968"/>
                    <a:gd name="connsiteY21" fmla="*/ 95726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5968" h="137089">
                      <a:moveTo>
                        <a:pt x="105968" y="95726"/>
                      </a:moveTo>
                      <a:cubicBezTo>
                        <a:pt x="105968" y="118968"/>
                        <a:pt x="86666" y="137089"/>
                        <a:pt x="51212" y="137089"/>
                      </a:cubicBezTo>
                      <a:cubicBezTo>
                        <a:pt x="18909" y="137089"/>
                        <a:pt x="0" y="119756"/>
                        <a:pt x="0" y="96514"/>
                      </a:cubicBezTo>
                      <a:cubicBezTo>
                        <a:pt x="0" y="90605"/>
                        <a:pt x="1970" y="84696"/>
                        <a:pt x="3151" y="81938"/>
                      </a:cubicBezTo>
                      <a:lnTo>
                        <a:pt x="26000" y="89423"/>
                      </a:lnTo>
                      <a:cubicBezTo>
                        <a:pt x="25212" y="91393"/>
                        <a:pt x="24818" y="93362"/>
                        <a:pt x="24818" y="96120"/>
                      </a:cubicBezTo>
                      <a:cubicBezTo>
                        <a:pt x="24818" y="109120"/>
                        <a:pt x="37818" y="115423"/>
                        <a:pt x="51212" y="115423"/>
                      </a:cubicBezTo>
                      <a:cubicBezTo>
                        <a:pt x="69726" y="115423"/>
                        <a:pt x="79575" y="106756"/>
                        <a:pt x="79575" y="94938"/>
                      </a:cubicBezTo>
                      <a:cubicBezTo>
                        <a:pt x="79575" y="83514"/>
                        <a:pt x="69726" y="76423"/>
                        <a:pt x="52787" y="76423"/>
                      </a:cubicBezTo>
                      <a:lnTo>
                        <a:pt x="41757" y="76423"/>
                      </a:lnTo>
                      <a:lnTo>
                        <a:pt x="41757" y="54757"/>
                      </a:lnTo>
                      <a:lnTo>
                        <a:pt x="52393" y="54757"/>
                      </a:lnTo>
                      <a:cubicBezTo>
                        <a:pt x="68544" y="54757"/>
                        <a:pt x="75241" y="47272"/>
                        <a:pt x="75241" y="37030"/>
                      </a:cubicBezTo>
                      <a:cubicBezTo>
                        <a:pt x="75241" y="27181"/>
                        <a:pt x="67757" y="20878"/>
                        <a:pt x="53181" y="20878"/>
                      </a:cubicBezTo>
                      <a:cubicBezTo>
                        <a:pt x="37818" y="20878"/>
                        <a:pt x="28757" y="27575"/>
                        <a:pt x="28757" y="35454"/>
                      </a:cubicBezTo>
                      <a:cubicBezTo>
                        <a:pt x="28757" y="38212"/>
                        <a:pt x="29151" y="39787"/>
                        <a:pt x="29545" y="40969"/>
                      </a:cubicBezTo>
                      <a:lnTo>
                        <a:pt x="6303" y="48848"/>
                      </a:lnTo>
                      <a:cubicBezTo>
                        <a:pt x="5121" y="46090"/>
                        <a:pt x="3939" y="42151"/>
                        <a:pt x="3939" y="36242"/>
                      </a:cubicBezTo>
                      <a:cubicBezTo>
                        <a:pt x="3939" y="15757"/>
                        <a:pt x="22454" y="0"/>
                        <a:pt x="53575" y="0"/>
                      </a:cubicBezTo>
                      <a:cubicBezTo>
                        <a:pt x="86272" y="0"/>
                        <a:pt x="100847" y="15363"/>
                        <a:pt x="100847" y="34666"/>
                      </a:cubicBezTo>
                      <a:cubicBezTo>
                        <a:pt x="100847" y="49636"/>
                        <a:pt x="92575" y="59484"/>
                        <a:pt x="78787" y="64605"/>
                      </a:cubicBezTo>
                      <a:cubicBezTo>
                        <a:pt x="94544" y="69332"/>
                        <a:pt x="105968" y="79181"/>
                        <a:pt x="105968" y="95726"/>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0" name="Полилиния: фигура 33">
                  <a:extLst>
                    <a:ext uri="{FF2B5EF4-FFF2-40B4-BE49-F238E27FC236}">
                      <a16:creationId xmlns:a16="http://schemas.microsoft.com/office/drawing/2014/main" id="{1EDD77A2-3427-4B36-9B14-389387D9C6E0}"/>
                    </a:ext>
                  </a:extLst>
                </p:cNvPr>
                <p:cNvSpPr/>
                <p:nvPr/>
              </p:nvSpPr>
              <p:spPr>
                <a:xfrm>
                  <a:off x="2950284" y="1301635"/>
                  <a:ext cx="150089" cy="129998"/>
                </a:xfrm>
                <a:custGeom>
                  <a:avLst/>
                  <a:gdLst>
                    <a:gd name="connsiteX0" fmla="*/ 0 w 150089"/>
                    <a:gd name="connsiteY0" fmla="*/ 0 h 129998"/>
                    <a:gd name="connsiteX1" fmla="*/ 36636 w 150089"/>
                    <a:gd name="connsiteY1" fmla="*/ 0 h 129998"/>
                    <a:gd name="connsiteX2" fmla="*/ 74848 w 150089"/>
                    <a:gd name="connsiteY2" fmla="*/ 98878 h 129998"/>
                    <a:gd name="connsiteX3" fmla="*/ 113059 w 150089"/>
                    <a:gd name="connsiteY3" fmla="*/ 0 h 129998"/>
                    <a:gd name="connsiteX4" fmla="*/ 150089 w 150089"/>
                    <a:gd name="connsiteY4" fmla="*/ 0 h 129998"/>
                    <a:gd name="connsiteX5" fmla="*/ 150089 w 150089"/>
                    <a:gd name="connsiteY5" fmla="*/ 129998 h 129998"/>
                    <a:gd name="connsiteX6" fmla="*/ 124089 w 150089"/>
                    <a:gd name="connsiteY6" fmla="*/ 129998 h 129998"/>
                    <a:gd name="connsiteX7" fmla="*/ 124089 w 150089"/>
                    <a:gd name="connsiteY7" fmla="*/ 38212 h 129998"/>
                    <a:gd name="connsiteX8" fmla="*/ 86666 w 150089"/>
                    <a:gd name="connsiteY8" fmla="*/ 129998 h 129998"/>
                    <a:gd name="connsiteX9" fmla="*/ 63817 w 150089"/>
                    <a:gd name="connsiteY9" fmla="*/ 129998 h 129998"/>
                    <a:gd name="connsiteX10" fmla="*/ 26000 w 150089"/>
                    <a:gd name="connsiteY10" fmla="*/ 37818 h 129998"/>
                    <a:gd name="connsiteX11" fmla="*/ 26000 w 150089"/>
                    <a:gd name="connsiteY11" fmla="*/ 129998 h 129998"/>
                    <a:gd name="connsiteX12" fmla="*/ 0 w 150089"/>
                    <a:gd name="connsiteY12" fmla="*/ 129998 h 129998"/>
                    <a:gd name="connsiteX13" fmla="*/ 0 w 150089"/>
                    <a:gd name="connsiteY13"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089" h="129998">
                      <a:moveTo>
                        <a:pt x="0" y="0"/>
                      </a:moveTo>
                      <a:lnTo>
                        <a:pt x="36636" y="0"/>
                      </a:lnTo>
                      <a:lnTo>
                        <a:pt x="74848" y="98878"/>
                      </a:lnTo>
                      <a:lnTo>
                        <a:pt x="113059" y="0"/>
                      </a:lnTo>
                      <a:lnTo>
                        <a:pt x="150089" y="0"/>
                      </a:lnTo>
                      <a:lnTo>
                        <a:pt x="150089" y="129998"/>
                      </a:lnTo>
                      <a:lnTo>
                        <a:pt x="124089" y="129998"/>
                      </a:lnTo>
                      <a:lnTo>
                        <a:pt x="124089" y="38212"/>
                      </a:lnTo>
                      <a:lnTo>
                        <a:pt x="86666" y="129998"/>
                      </a:lnTo>
                      <a:lnTo>
                        <a:pt x="63817" y="129998"/>
                      </a:lnTo>
                      <a:lnTo>
                        <a:pt x="26000" y="37818"/>
                      </a:lnTo>
                      <a:lnTo>
                        <a:pt x="26000" y="129998"/>
                      </a:lnTo>
                      <a:lnTo>
                        <a:pt x="0" y="129998"/>
                      </a:lnTo>
                      <a:lnTo>
                        <a:pt x="0"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1" name="Полилиния: фигура 34">
                  <a:extLst>
                    <a:ext uri="{FF2B5EF4-FFF2-40B4-BE49-F238E27FC236}">
                      <a16:creationId xmlns:a16="http://schemas.microsoft.com/office/drawing/2014/main" id="{A2B5F918-94D1-4E30-A031-AE9F158A9AFF}"/>
                    </a:ext>
                  </a:extLst>
                </p:cNvPr>
                <p:cNvSpPr/>
                <p:nvPr/>
              </p:nvSpPr>
              <p:spPr>
                <a:xfrm>
                  <a:off x="3118100"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483 w 139058"/>
                    <a:gd name="connsiteY5" fmla="*/ 68545 h 137089"/>
                    <a:gd name="connsiteX6" fmla="*/ 69726 w 139058"/>
                    <a:gd name="connsiteY6" fmla="*/ 24818 h 137089"/>
                    <a:gd name="connsiteX7" fmla="*/ 27575 w 139058"/>
                    <a:gd name="connsiteY7" fmla="*/ 68545 h 137089"/>
                    <a:gd name="connsiteX8" fmla="*/ 69726 w 139058"/>
                    <a:gd name="connsiteY8" fmla="*/ 112271 h 137089"/>
                    <a:gd name="connsiteX9" fmla="*/ 111483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9" y="0"/>
                        <a:pt x="69726" y="0"/>
                      </a:cubicBezTo>
                      <a:cubicBezTo>
                        <a:pt x="105181" y="0"/>
                        <a:pt x="139059" y="23636"/>
                        <a:pt x="139059" y="68545"/>
                      </a:cubicBezTo>
                      <a:cubicBezTo>
                        <a:pt x="139059" y="113059"/>
                        <a:pt x="105181" y="137089"/>
                        <a:pt x="69726" y="137089"/>
                      </a:cubicBezTo>
                      <a:close/>
                      <a:moveTo>
                        <a:pt x="111483" y="68545"/>
                      </a:moveTo>
                      <a:cubicBezTo>
                        <a:pt x="111483" y="41757"/>
                        <a:pt x="92181" y="24818"/>
                        <a:pt x="69726" y="24818"/>
                      </a:cubicBezTo>
                      <a:cubicBezTo>
                        <a:pt x="46878" y="24818"/>
                        <a:pt x="27575" y="41757"/>
                        <a:pt x="27575" y="68545"/>
                      </a:cubicBezTo>
                      <a:cubicBezTo>
                        <a:pt x="27575" y="95332"/>
                        <a:pt x="46878" y="112271"/>
                        <a:pt x="69726" y="112271"/>
                      </a:cubicBezTo>
                      <a:cubicBezTo>
                        <a:pt x="92181" y="112271"/>
                        <a:pt x="111483" y="95332"/>
                        <a:pt x="111483" y="68545"/>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2" name="Полилиния: фигура 35">
                  <a:extLst>
                    <a:ext uri="{FF2B5EF4-FFF2-40B4-BE49-F238E27FC236}">
                      <a16:creationId xmlns:a16="http://schemas.microsoft.com/office/drawing/2014/main" id="{920B63DD-4F9A-4B38-AE25-F9F12E628785}"/>
                    </a:ext>
                  </a:extLst>
                </p:cNvPr>
                <p:cNvSpPr/>
                <p:nvPr/>
              </p:nvSpPr>
              <p:spPr>
                <a:xfrm>
                  <a:off x="3264250" y="1301242"/>
                  <a:ext cx="180815" cy="130392"/>
                </a:xfrm>
                <a:custGeom>
                  <a:avLst/>
                  <a:gdLst>
                    <a:gd name="connsiteX0" fmla="*/ 147726 w 180815"/>
                    <a:gd name="connsiteY0" fmla="*/ 130392 h 130392"/>
                    <a:gd name="connsiteX1" fmla="*/ 103605 w 180815"/>
                    <a:gd name="connsiteY1" fmla="*/ 73272 h 130392"/>
                    <a:gd name="connsiteX2" fmla="*/ 103605 w 180815"/>
                    <a:gd name="connsiteY2" fmla="*/ 129998 h 130392"/>
                    <a:gd name="connsiteX3" fmla="*/ 76817 w 180815"/>
                    <a:gd name="connsiteY3" fmla="*/ 129998 h 130392"/>
                    <a:gd name="connsiteX4" fmla="*/ 76817 w 180815"/>
                    <a:gd name="connsiteY4" fmla="*/ 72484 h 130392"/>
                    <a:gd name="connsiteX5" fmla="*/ 32697 w 180815"/>
                    <a:gd name="connsiteY5" fmla="*/ 129998 h 130392"/>
                    <a:gd name="connsiteX6" fmla="*/ 0 w 180815"/>
                    <a:gd name="connsiteY6" fmla="*/ 129998 h 130392"/>
                    <a:gd name="connsiteX7" fmla="*/ 54363 w 180815"/>
                    <a:gd name="connsiteY7" fmla="*/ 61060 h 130392"/>
                    <a:gd name="connsiteX8" fmla="*/ 788 w 180815"/>
                    <a:gd name="connsiteY8" fmla="*/ 0 h 130392"/>
                    <a:gd name="connsiteX9" fmla="*/ 35454 w 180815"/>
                    <a:gd name="connsiteY9" fmla="*/ 0 h 130392"/>
                    <a:gd name="connsiteX10" fmla="*/ 76817 w 180815"/>
                    <a:gd name="connsiteY10" fmla="*/ 50424 h 130392"/>
                    <a:gd name="connsiteX11" fmla="*/ 76817 w 180815"/>
                    <a:gd name="connsiteY11" fmla="*/ 0 h 130392"/>
                    <a:gd name="connsiteX12" fmla="*/ 103605 w 180815"/>
                    <a:gd name="connsiteY12" fmla="*/ 0 h 130392"/>
                    <a:gd name="connsiteX13" fmla="*/ 103605 w 180815"/>
                    <a:gd name="connsiteY13" fmla="*/ 50424 h 130392"/>
                    <a:gd name="connsiteX14" fmla="*/ 144968 w 180815"/>
                    <a:gd name="connsiteY14" fmla="*/ 0 h 130392"/>
                    <a:gd name="connsiteX15" fmla="*/ 179634 w 180815"/>
                    <a:gd name="connsiteY15" fmla="*/ 0 h 130392"/>
                    <a:gd name="connsiteX16" fmla="*/ 126453 w 180815"/>
                    <a:gd name="connsiteY16" fmla="*/ 61454 h 130392"/>
                    <a:gd name="connsiteX17" fmla="*/ 180816 w 180815"/>
                    <a:gd name="connsiteY17" fmla="*/ 130392 h 130392"/>
                    <a:gd name="connsiteX18" fmla="*/ 147726 w 180815"/>
                    <a:gd name="connsiteY18" fmla="*/ 130392 h 13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0815" h="130392">
                      <a:moveTo>
                        <a:pt x="147726" y="130392"/>
                      </a:moveTo>
                      <a:lnTo>
                        <a:pt x="103605" y="73272"/>
                      </a:lnTo>
                      <a:lnTo>
                        <a:pt x="103605" y="129998"/>
                      </a:lnTo>
                      <a:lnTo>
                        <a:pt x="76817" y="129998"/>
                      </a:lnTo>
                      <a:lnTo>
                        <a:pt x="76817" y="72484"/>
                      </a:lnTo>
                      <a:lnTo>
                        <a:pt x="32697" y="129998"/>
                      </a:lnTo>
                      <a:lnTo>
                        <a:pt x="0" y="129998"/>
                      </a:lnTo>
                      <a:lnTo>
                        <a:pt x="54363" y="61060"/>
                      </a:lnTo>
                      <a:lnTo>
                        <a:pt x="788" y="0"/>
                      </a:lnTo>
                      <a:lnTo>
                        <a:pt x="35454" y="0"/>
                      </a:lnTo>
                      <a:lnTo>
                        <a:pt x="76817" y="50424"/>
                      </a:lnTo>
                      <a:lnTo>
                        <a:pt x="76817" y="0"/>
                      </a:lnTo>
                      <a:lnTo>
                        <a:pt x="103605" y="0"/>
                      </a:lnTo>
                      <a:lnTo>
                        <a:pt x="103605" y="50424"/>
                      </a:lnTo>
                      <a:lnTo>
                        <a:pt x="144968" y="0"/>
                      </a:lnTo>
                      <a:lnTo>
                        <a:pt x="179634" y="0"/>
                      </a:lnTo>
                      <a:lnTo>
                        <a:pt x="126453" y="61454"/>
                      </a:lnTo>
                      <a:lnTo>
                        <a:pt x="180816" y="130392"/>
                      </a:lnTo>
                      <a:lnTo>
                        <a:pt x="147726" y="130392"/>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3" name="Полилиния: фигура 36">
                  <a:extLst>
                    <a:ext uri="{FF2B5EF4-FFF2-40B4-BE49-F238E27FC236}">
                      <a16:creationId xmlns:a16="http://schemas.microsoft.com/office/drawing/2014/main" id="{2A1707EF-649C-4F84-8781-9799CF741E53}"/>
                    </a:ext>
                  </a:extLst>
                </p:cNvPr>
                <p:cNvSpPr/>
                <p:nvPr/>
              </p:nvSpPr>
              <p:spPr>
                <a:xfrm>
                  <a:off x="3458854" y="1301635"/>
                  <a:ext cx="114241" cy="129998"/>
                </a:xfrm>
                <a:custGeom>
                  <a:avLst/>
                  <a:gdLst>
                    <a:gd name="connsiteX0" fmla="*/ 0 w 114241"/>
                    <a:gd name="connsiteY0" fmla="*/ 0 h 129998"/>
                    <a:gd name="connsiteX1" fmla="*/ 26788 w 114241"/>
                    <a:gd name="connsiteY1" fmla="*/ 0 h 129998"/>
                    <a:gd name="connsiteX2" fmla="*/ 26788 w 114241"/>
                    <a:gd name="connsiteY2" fmla="*/ 50424 h 129998"/>
                    <a:gd name="connsiteX3" fmla="*/ 87454 w 114241"/>
                    <a:gd name="connsiteY3" fmla="*/ 50424 h 129998"/>
                    <a:gd name="connsiteX4" fmla="*/ 87454 w 114241"/>
                    <a:gd name="connsiteY4" fmla="*/ 0 h 129998"/>
                    <a:gd name="connsiteX5" fmla="*/ 114241 w 114241"/>
                    <a:gd name="connsiteY5" fmla="*/ 0 h 129998"/>
                    <a:gd name="connsiteX6" fmla="*/ 114241 w 114241"/>
                    <a:gd name="connsiteY6" fmla="*/ 129998 h 129998"/>
                    <a:gd name="connsiteX7" fmla="*/ 87454 w 114241"/>
                    <a:gd name="connsiteY7" fmla="*/ 129998 h 129998"/>
                    <a:gd name="connsiteX8" fmla="*/ 87454 w 114241"/>
                    <a:gd name="connsiteY8" fmla="*/ 74060 h 129998"/>
                    <a:gd name="connsiteX9" fmla="*/ 26788 w 114241"/>
                    <a:gd name="connsiteY9" fmla="*/ 74060 h 129998"/>
                    <a:gd name="connsiteX10" fmla="*/ 26788 w 114241"/>
                    <a:gd name="connsiteY10" fmla="*/ 129998 h 129998"/>
                    <a:gd name="connsiteX11" fmla="*/ 0 w 114241"/>
                    <a:gd name="connsiteY11" fmla="*/ 129998 h 129998"/>
                    <a:gd name="connsiteX12" fmla="*/ 0 w 114241"/>
                    <a:gd name="connsiteY12" fmla="*/ 0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241" h="129998">
                      <a:moveTo>
                        <a:pt x="0" y="0"/>
                      </a:moveTo>
                      <a:lnTo>
                        <a:pt x="26788" y="0"/>
                      </a:lnTo>
                      <a:lnTo>
                        <a:pt x="26788" y="50424"/>
                      </a:lnTo>
                      <a:lnTo>
                        <a:pt x="87454" y="50424"/>
                      </a:lnTo>
                      <a:lnTo>
                        <a:pt x="87454" y="0"/>
                      </a:lnTo>
                      <a:lnTo>
                        <a:pt x="114241" y="0"/>
                      </a:lnTo>
                      <a:lnTo>
                        <a:pt x="114241" y="129998"/>
                      </a:lnTo>
                      <a:lnTo>
                        <a:pt x="87454" y="129998"/>
                      </a:lnTo>
                      <a:lnTo>
                        <a:pt x="87454" y="74060"/>
                      </a:lnTo>
                      <a:lnTo>
                        <a:pt x="26788" y="74060"/>
                      </a:lnTo>
                      <a:lnTo>
                        <a:pt x="26788" y="129998"/>
                      </a:lnTo>
                      <a:lnTo>
                        <a:pt x="0" y="129998"/>
                      </a:lnTo>
                      <a:lnTo>
                        <a:pt x="0" y="0"/>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4" name="Полилиния: фигура 37">
                  <a:extLst>
                    <a:ext uri="{FF2B5EF4-FFF2-40B4-BE49-F238E27FC236}">
                      <a16:creationId xmlns:a16="http://schemas.microsoft.com/office/drawing/2014/main" id="{8FB032B7-1D06-4EA1-BCB7-83E82E89A681}"/>
                    </a:ext>
                  </a:extLst>
                </p:cNvPr>
                <p:cNvSpPr/>
                <p:nvPr/>
              </p:nvSpPr>
              <p:spPr>
                <a:xfrm>
                  <a:off x="3591216" y="1298090"/>
                  <a:ext cx="139058" cy="137089"/>
                </a:xfrm>
                <a:custGeom>
                  <a:avLst/>
                  <a:gdLst>
                    <a:gd name="connsiteX0" fmla="*/ 69726 w 139058"/>
                    <a:gd name="connsiteY0" fmla="*/ 137089 h 137089"/>
                    <a:gd name="connsiteX1" fmla="*/ 0 w 139058"/>
                    <a:gd name="connsiteY1" fmla="*/ 68545 h 137089"/>
                    <a:gd name="connsiteX2" fmla="*/ 69726 w 139058"/>
                    <a:gd name="connsiteY2" fmla="*/ 0 h 137089"/>
                    <a:gd name="connsiteX3" fmla="*/ 139059 w 139058"/>
                    <a:gd name="connsiteY3" fmla="*/ 68545 h 137089"/>
                    <a:gd name="connsiteX4" fmla="*/ 69726 w 139058"/>
                    <a:gd name="connsiteY4" fmla="*/ 137089 h 137089"/>
                    <a:gd name="connsiteX5" fmla="*/ 111483 w 139058"/>
                    <a:gd name="connsiteY5" fmla="*/ 68545 h 137089"/>
                    <a:gd name="connsiteX6" fmla="*/ 69726 w 139058"/>
                    <a:gd name="connsiteY6" fmla="*/ 24818 h 137089"/>
                    <a:gd name="connsiteX7" fmla="*/ 27575 w 139058"/>
                    <a:gd name="connsiteY7" fmla="*/ 68545 h 137089"/>
                    <a:gd name="connsiteX8" fmla="*/ 69726 w 139058"/>
                    <a:gd name="connsiteY8" fmla="*/ 112271 h 137089"/>
                    <a:gd name="connsiteX9" fmla="*/ 111483 w 139058"/>
                    <a:gd name="connsiteY9" fmla="*/ 68545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058" h="137089">
                      <a:moveTo>
                        <a:pt x="69726" y="137089"/>
                      </a:moveTo>
                      <a:cubicBezTo>
                        <a:pt x="34272" y="137089"/>
                        <a:pt x="0" y="113453"/>
                        <a:pt x="0" y="68545"/>
                      </a:cubicBezTo>
                      <a:cubicBezTo>
                        <a:pt x="0" y="23636"/>
                        <a:pt x="33878" y="0"/>
                        <a:pt x="69726" y="0"/>
                      </a:cubicBezTo>
                      <a:cubicBezTo>
                        <a:pt x="105180" y="0"/>
                        <a:pt x="139059" y="23636"/>
                        <a:pt x="139059" y="68545"/>
                      </a:cubicBezTo>
                      <a:cubicBezTo>
                        <a:pt x="139059" y="113059"/>
                        <a:pt x="104787" y="137089"/>
                        <a:pt x="69726" y="137089"/>
                      </a:cubicBezTo>
                      <a:close/>
                      <a:moveTo>
                        <a:pt x="111483" y="68545"/>
                      </a:moveTo>
                      <a:cubicBezTo>
                        <a:pt x="111483" y="41757"/>
                        <a:pt x="92181" y="24818"/>
                        <a:pt x="69726" y="24818"/>
                      </a:cubicBezTo>
                      <a:cubicBezTo>
                        <a:pt x="46878" y="24818"/>
                        <a:pt x="27575" y="41757"/>
                        <a:pt x="27575" y="68545"/>
                      </a:cubicBezTo>
                      <a:cubicBezTo>
                        <a:pt x="27575" y="95332"/>
                        <a:pt x="46878" y="112271"/>
                        <a:pt x="69726" y="112271"/>
                      </a:cubicBezTo>
                      <a:cubicBezTo>
                        <a:pt x="92181" y="112271"/>
                        <a:pt x="111483" y="95332"/>
                        <a:pt x="111483" y="68545"/>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5" name="Полилиния: фигура 38">
                  <a:extLst>
                    <a:ext uri="{FF2B5EF4-FFF2-40B4-BE49-F238E27FC236}">
                      <a16:creationId xmlns:a16="http://schemas.microsoft.com/office/drawing/2014/main" id="{05B241FF-89D6-493C-9F46-038CE539A039}"/>
                    </a:ext>
                  </a:extLst>
                </p:cNvPr>
                <p:cNvSpPr/>
                <p:nvPr/>
              </p:nvSpPr>
              <p:spPr>
                <a:xfrm>
                  <a:off x="3740911" y="1298090"/>
                  <a:ext cx="125271" cy="137089"/>
                </a:xfrm>
                <a:custGeom>
                  <a:avLst/>
                  <a:gdLst>
                    <a:gd name="connsiteX0" fmla="*/ 67363 w 125271"/>
                    <a:gd name="connsiteY0" fmla="*/ 137089 h 137089"/>
                    <a:gd name="connsiteX1" fmla="*/ 0 w 125271"/>
                    <a:gd name="connsiteY1" fmla="*/ 68545 h 137089"/>
                    <a:gd name="connsiteX2" fmla="*/ 67363 w 125271"/>
                    <a:gd name="connsiteY2" fmla="*/ 0 h 137089"/>
                    <a:gd name="connsiteX3" fmla="*/ 124483 w 125271"/>
                    <a:gd name="connsiteY3" fmla="*/ 32697 h 137089"/>
                    <a:gd name="connsiteX4" fmla="*/ 102029 w 125271"/>
                    <a:gd name="connsiteY4" fmla="*/ 45696 h 137089"/>
                    <a:gd name="connsiteX5" fmla="*/ 67363 w 125271"/>
                    <a:gd name="connsiteY5" fmla="*/ 25212 h 137089"/>
                    <a:gd name="connsiteX6" fmla="*/ 27575 w 125271"/>
                    <a:gd name="connsiteY6" fmla="*/ 68545 h 137089"/>
                    <a:gd name="connsiteX7" fmla="*/ 67363 w 125271"/>
                    <a:gd name="connsiteY7" fmla="*/ 111877 h 137089"/>
                    <a:gd name="connsiteX8" fmla="*/ 103605 w 125271"/>
                    <a:gd name="connsiteY8" fmla="*/ 90999 h 137089"/>
                    <a:gd name="connsiteX9" fmla="*/ 125271 w 125271"/>
                    <a:gd name="connsiteY9" fmla="*/ 103211 h 137089"/>
                    <a:gd name="connsiteX10" fmla="*/ 67363 w 125271"/>
                    <a:gd name="connsiteY10" fmla="*/ 137089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271" h="137089">
                      <a:moveTo>
                        <a:pt x="67363" y="137089"/>
                      </a:moveTo>
                      <a:cubicBezTo>
                        <a:pt x="28757" y="137089"/>
                        <a:pt x="0" y="109514"/>
                        <a:pt x="0" y="68545"/>
                      </a:cubicBezTo>
                      <a:cubicBezTo>
                        <a:pt x="0" y="27575"/>
                        <a:pt x="31121" y="0"/>
                        <a:pt x="67363" y="0"/>
                      </a:cubicBezTo>
                      <a:cubicBezTo>
                        <a:pt x="95332" y="0"/>
                        <a:pt x="115029" y="12212"/>
                        <a:pt x="124483" y="32697"/>
                      </a:cubicBezTo>
                      <a:lnTo>
                        <a:pt x="102029" y="45696"/>
                      </a:lnTo>
                      <a:cubicBezTo>
                        <a:pt x="93362" y="31515"/>
                        <a:pt x="81544" y="25212"/>
                        <a:pt x="67363" y="25212"/>
                      </a:cubicBezTo>
                      <a:cubicBezTo>
                        <a:pt x="45302" y="25212"/>
                        <a:pt x="27575" y="42151"/>
                        <a:pt x="27575" y="68545"/>
                      </a:cubicBezTo>
                      <a:cubicBezTo>
                        <a:pt x="27575" y="95332"/>
                        <a:pt x="44515" y="111877"/>
                        <a:pt x="67363" y="111877"/>
                      </a:cubicBezTo>
                      <a:cubicBezTo>
                        <a:pt x="85484" y="111877"/>
                        <a:pt x="94938" y="103211"/>
                        <a:pt x="103605" y="90999"/>
                      </a:cubicBezTo>
                      <a:lnTo>
                        <a:pt x="125271" y="103211"/>
                      </a:lnTo>
                      <a:cubicBezTo>
                        <a:pt x="112665" y="124089"/>
                        <a:pt x="94544" y="137089"/>
                        <a:pt x="67363" y="137089"/>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6" name="Полилиния: фигура 39">
                  <a:extLst>
                    <a:ext uri="{FF2B5EF4-FFF2-40B4-BE49-F238E27FC236}">
                      <a16:creationId xmlns:a16="http://schemas.microsoft.com/office/drawing/2014/main" id="{B33CB0F1-59F5-40EB-A02B-EF4D1196F1F2}"/>
                    </a:ext>
                  </a:extLst>
                </p:cNvPr>
                <p:cNvSpPr/>
                <p:nvPr/>
              </p:nvSpPr>
              <p:spPr>
                <a:xfrm>
                  <a:off x="3868152" y="1301635"/>
                  <a:ext cx="108332" cy="129998"/>
                </a:xfrm>
                <a:custGeom>
                  <a:avLst/>
                  <a:gdLst>
                    <a:gd name="connsiteX0" fmla="*/ 40969 w 108332"/>
                    <a:gd name="connsiteY0" fmla="*/ 24424 h 129998"/>
                    <a:gd name="connsiteX1" fmla="*/ 0 w 108332"/>
                    <a:gd name="connsiteY1" fmla="*/ 24424 h 129998"/>
                    <a:gd name="connsiteX2" fmla="*/ 0 w 108332"/>
                    <a:gd name="connsiteY2" fmla="*/ 0 h 129998"/>
                    <a:gd name="connsiteX3" fmla="*/ 108332 w 108332"/>
                    <a:gd name="connsiteY3" fmla="*/ 0 h 129998"/>
                    <a:gd name="connsiteX4" fmla="*/ 108332 w 108332"/>
                    <a:gd name="connsiteY4" fmla="*/ 24424 h 129998"/>
                    <a:gd name="connsiteX5" fmla="*/ 68151 w 108332"/>
                    <a:gd name="connsiteY5" fmla="*/ 24424 h 129998"/>
                    <a:gd name="connsiteX6" fmla="*/ 68151 w 108332"/>
                    <a:gd name="connsiteY6" fmla="*/ 129998 h 129998"/>
                    <a:gd name="connsiteX7" fmla="*/ 41363 w 108332"/>
                    <a:gd name="connsiteY7" fmla="*/ 129998 h 129998"/>
                    <a:gd name="connsiteX8" fmla="*/ 41363 w 108332"/>
                    <a:gd name="connsiteY8" fmla="*/ 24424 h 12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332" h="129998">
                      <a:moveTo>
                        <a:pt x="40969" y="24424"/>
                      </a:moveTo>
                      <a:lnTo>
                        <a:pt x="0" y="24424"/>
                      </a:lnTo>
                      <a:lnTo>
                        <a:pt x="0" y="0"/>
                      </a:lnTo>
                      <a:lnTo>
                        <a:pt x="108332" y="0"/>
                      </a:lnTo>
                      <a:lnTo>
                        <a:pt x="108332" y="24424"/>
                      </a:lnTo>
                      <a:lnTo>
                        <a:pt x="68151" y="24424"/>
                      </a:lnTo>
                      <a:lnTo>
                        <a:pt x="68151" y="129998"/>
                      </a:lnTo>
                      <a:lnTo>
                        <a:pt x="41363" y="129998"/>
                      </a:lnTo>
                      <a:lnTo>
                        <a:pt x="41363" y="24424"/>
                      </a:ln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7" name="Полилиния: фигура 40">
                  <a:extLst>
                    <a:ext uri="{FF2B5EF4-FFF2-40B4-BE49-F238E27FC236}">
                      <a16:creationId xmlns:a16="http://schemas.microsoft.com/office/drawing/2014/main" id="{F981DE13-03DC-4C83-8203-43B3C91EC1E6}"/>
                    </a:ext>
                  </a:extLst>
                </p:cNvPr>
                <p:cNvSpPr/>
                <p:nvPr/>
              </p:nvSpPr>
              <p:spPr>
                <a:xfrm>
                  <a:off x="3977666" y="1298090"/>
                  <a:ext cx="129604" cy="137089"/>
                </a:xfrm>
                <a:custGeom>
                  <a:avLst/>
                  <a:gdLst>
                    <a:gd name="connsiteX0" fmla="*/ 66181 w 129604"/>
                    <a:gd name="connsiteY0" fmla="*/ 113847 h 137089"/>
                    <a:gd name="connsiteX1" fmla="*/ 103211 w 129604"/>
                    <a:gd name="connsiteY1" fmla="*/ 93362 h 137089"/>
                    <a:gd name="connsiteX2" fmla="*/ 124483 w 129604"/>
                    <a:gd name="connsiteY2" fmla="*/ 104787 h 137089"/>
                    <a:gd name="connsiteX3" fmla="*/ 65787 w 129604"/>
                    <a:gd name="connsiteY3" fmla="*/ 137089 h 137089"/>
                    <a:gd name="connsiteX4" fmla="*/ 0 w 129604"/>
                    <a:gd name="connsiteY4" fmla="*/ 68545 h 137089"/>
                    <a:gd name="connsiteX5" fmla="*/ 66969 w 129604"/>
                    <a:gd name="connsiteY5" fmla="*/ 0 h 137089"/>
                    <a:gd name="connsiteX6" fmla="*/ 129605 w 129604"/>
                    <a:gd name="connsiteY6" fmla="*/ 64999 h 137089"/>
                    <a:gd name="connsiteX7" fmla="*/ 129605 w 129604"/>
                    <a:gd name="connsiteY7" fmla="*/ 74454 h 137089"/>
                    <a:gd name="connsiteX8" fmla="*/ 26000 w 129604"/>
                    <a:gd name="connsiteY8" fmla="*/ 74454 h 137089"/>
                    <a:gd name="connsiteX9" fmla="*/ 66181 w 129604"/>
                    <a:gd name="connsiteY9" fmla="*/ 113847 h 137089"/>
                    <a:gd name="connsiteX10" fmla="*/ 26788 w 129604"/>
                    <a:gd name="connsiteY10" fmla="*/ 53181 h 137089"/>
                    <a:gd name="connsiteX11" fmla="*/ 103999 w 129604"/>
                    <a:gd name="connsiteY11" fmla="*/ 53181 h 137089"/>
                    <a:gd name="connsiteX12" fmla="*/ 66181 w 129604"/>
                    <a:gd name="connsiteY12" fmla="*/ 21272 h 137089"/>
                    <a:gd name="connsiteX13" fmla="*/ 26788 w 129604"/>
                    <a:gd name="connsiteY13" fmla="*/ 53181 h 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9604" h="137089">
                      <a:moveTo>
                        <a:pt x="66181" y="113847"/>
                      </a:moveTo>
                      <a:cubicBezTo>
                        <a:pt x="86272" y="113847"/>
                        <a:pt x="94544" y="104787"/>
                        <a:pt x="103211" y="93362"/>
                      </a:cubicBezTo>
                      <a:lnTo>
                        <a:pt x="124483" y="104787"/>
                      </a:lnTo>
                      <a:cubicBezTo>
                        <a:pt x="112271" y="125271"/>
                        <a:pt x="94544" y="137089"/>
                        <a:pt x="65787" y="137089"/>
                      </a:cubicBezTo>
                      <a:cubicBezTo>
                        <a:pt x="29939" y="137089"/>
                        <a:pt x="0" y="109514"/>
                        <a:pt x="0" y="68545"/>
                      </a:cubicBezTo>
                      <a:cubicBezTo>
                        <a:pt x="0" y="27969"/>
                        <a:pt x="29939" y="0"/>
                        <a:pt x="66969" y="0"/>
                      </a:cubicBezTo>
                      <a:cubicBezTo>
                        <a:pt x="104787" y="0"/>
                        <a:pt x="129605" y="26787"/>
                        <a:pt x="129605" y="64999"/>
                      </a:cubicBezTo>
                      <a:lnTo>
                        <a:pt x="129605" y="74454"/>
                      </a:lnTo>
                      <a:lnTo>
                        <a:pt x="26000" y="74454"/>
                      </a:lnTo>
                      <a:cubicBezTo>
                        <a:pt x="27969" y="97302"/>
                        <a:pt x="43727" y="113847"/>
                        <a:pt x="66181" y="113847"/>
                      </a:cubicBezTo>
                      <a:close/>
                      <a:moveTo>
                        <a:pt x="26788" y="53181"/>
                      </a:moveTo>
                      <a:lnTo>
                        <a:pt x="103999" y="53181"/>
                      </a:lnTo>
                      <a:cubicBezTo>
                        <a:pt x="102029" y="32697"/>
                        <a:pt x="86272" y="21272"/>
                        <a:pt x="66181" y="21272"/>
                      </a:cubicBezTo>
                      <a:cubicBezTo>
                        <a:pt x="46484" y="20878"/>
                        <a:pt x="31121" y="35060"/>
                        <a:pt x="26788" y="53181"/>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sp>
              <p:nvSpPr>
                <p:cNvPr id="78" name="Полилиния: фигура 41">
                  <a:extLst>
                    <a:ext uri="{FF2B5EF4-FFF2-40B4-BE49-F238E27FC236}">
                      <a16:creationId xmlns:a16="http://schemas.microsoft.com/office/drawing/2014/main" id="{474C2B68-42C5-42F5-B968-BB0DBEB48925}"/>
                    </a:ext>
                  </a:extLst>
                </p:cNvPr>
                <p:cNvSpPr/>
                <p:nvPr/>
              </p:nvSpPr>
              <p:spPr>
                <a:xfrm>
                  <a:off x="4125785" y="1255151"/>
                  <a:ext cx="116210" cy="176482"/>
                </a:xfrm>
                <a:custGeom>
                  <a:avLst/>
                  <a:gdLst>
                    <a:gd name="connsiteX0" fmla="*/ 0 w 116210"/>
                    <a:gd name="connsiteY0" fmla="*/ 46484 h 176482"/>
                    <a:gd name="connsiteX1" fmla="*/ 26000 w 116210"/>
                    <a:gd name="connsiteY1" fmla="*/ 46484 h 176482"/>
                    <a:gd name="connsiteX2" fmla="*/ 26000 w 116210"/>
                    <a:gd name="connsiteY2" fmla="*/ 140241 h 176482"/>
                    <a:gd name="connsiteX3" fmla="*/ 87848 w 116210"/>
                    <a:gd name="connsiteY3" fmla="*/ 46484 h 176482"/>
                    <a:gd name="connsiteX4" fmla="*/ 116211 w 116210"/>
                    <a:gd name="connsiteY4" fmla="*/ 46484 h 176482"/>
                    <a:gd name="connsiteX5" fmla="*/ 116211 w 116210"/>
                    <a:gd name="connsiteY5" fmla="*/ 176483 h 176482"/>
                    <a:gd name="connsiteX6" fmla="*/ 90211 w 116210"/>
                    <a:gd name="connsiteY6" fmla="*/ 176483 h 176482"/>
                    <a:gd name="connsiteX7" fmla="*/ 90211 w 116210"/>
                    <a:gd name="connsiteY7" fmla="*/ 82726 h 176482"/>
                    <a:gd name="connsiteX8" fmla="*/ 28363 w 116210"/>
                    <a:gd name="connsiteY8" fmla="*/ 176483 h 176482"/>
                    <a:gd name="connsiteX9" fmla="*/ 0 w 116210"/>
                    <a:gd name="connsiteY9" fmla="*/ 176483 h 176482"/>
                    <a:gd name="connsiteX10" fmla="*/ 0 w 116210"/>
                    <a:gd name="connsiteY10" fmla="*/ 46484 h 176482"/>
                    <a:gd name="connsiteX11" fmla="*/ 29545 w 116210"/>
                    <a:gd name="connsiteY11" fmla="*/ 0 h 176482"/>
                    <a:gd name="connsiteX12" fmla="*/ 48060 w 116210"/>
                    <a:gd name="connsiteY12" fmla="*/ 0 h 176482"/>
                    <a:gd name="connsiteX13" fmla="*/ 57908 w 116210"/>
                    <a:gd name="connsiteY13" fmla="*/ 11424 h 176482"/>
                    <a:gd name="connsiteX14" fmla="*/ 68151 w 116210"/>
                    <a:gd name="connsiteY14" fmla="*/ 0 h 176482"/>
                    <a:gd name="connsiteX15" fmla="*/ 86666 w 116210"/>
                    <a:gd name="connsiteY15" fmla="*/ 0 h 176482"/>
                    <a:gd name="connsiteX16" fmla="*/ 58303 w 116210"/>
                    <a:gd name="connsiteY16" fmla="*/ 28363 h 176482"/>
                    <a:gd name="connsiteX17" fmla="*/ 29545 w 116210"/>
                    <a:gd name="connsiteY17" fmla="*/ 0 h 176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210" h="176482">
                      <a:moveTo>
                        <a:pt x="0" y="46484"/>
                      </a:moveTo>
                      <a:lnTo>
                        <a:pt x="26000" y="46484"/>
                      </a:lnTo>
                      <a:lnTo>
                        <a:pt x="26000" y="140241"/>
                      </a:lnTo>
                      <a:lnTo>
                        <a:pt x="87848" y="46484"/>
                      </a:lnTo>
                      <a:lnTo>
                        <a:pt x="116211" y="46484"/>
                      </a:lnTo>
                      <a:lnTo>
                        <a:pt x="116211" y="176483"/>
                      </a:lnTo>
                      <a:lnTo>
                        <a:pt x="90211" y="176483"/>
                      </a:lnTo>
                      <a:lnTo>
                        <a:pt x="90211" y="82726"/>
                      </a:lnTo>
                      <a:lnTo>
                        <a:pt x="28363" y="176483"/>
                      </a:lnTo>
                      <a:lnTo>
                        <a:pt x="0" y="176483"/>
                      </a:lnTo>
                      <a:lnTo>
                        <a:pt x="0" y="46484"/>
                      </a:lnTo>
                      <a:close/>
                      <a:moveTo>
                        <a:pt x="29545" y="0"/>
                      </a:moveTo>
                      <a:lnTo>
                        <a:pt x="48060" y="0"/>
                      </a:lnTo>
                      <a:cubicBezTo>
                        <a:pt x="48060" y="6697"/>
                        <a:pt x="51606" y="11424"/>
                        <a:pt x="57908" y="11424"/>
                      </a:cubicBezTo>
                      <a:cubicBezTo>
                        <a:pt x="64605" y="11424"/>
                        <a:pt x="68151" y="6697"/>
                        <a:pt x="68151" y="0"/>
                      </a:cubicBezTo>
                      <a:lnTo>
                        <a:pt x="86666" y="0"/>
                      </a:lnTo>
                      <a:cubicBezTo>
                        <a:pt x="86666" y="16545"/>
                        <a:pt x="75242" y="28363"/>
                        <a:pt x="58303" y="28363"/>
                      </a:cubicBezTo>
                      <a:cubicBezTo>
                        <a:pt x="40969" y="27969"/>
                        <a:pt x="29545" y="16545"/>
                        <a:pt x="29545" y="0"/>
                      </a:cubicBezTo>
                      <a:close/>
                    </a:path>
                  </a:pathLst>
                </a:custGeom>
                <a:solidFill>
                  <a:srgbClr val="101828"/>
                </a:solidFill>
                <a:ln w="3931" cap="flat">
                  <a:noFill/>
                  <a:prstDash val="solid"/>
                  <a:miter/>
                </a:ln>
              </p:spPr>
              <p:txBody>
                <a:bodyPr rtlCol="0" anchor="ctr"/>
                <a:lstStyle/>
                <a:p>
                  <a:endParaRPr lang="ru-RU" sz="1587">
                    <a:solidFill>
                      <a:srgbClr val="272F3D"/>
                    </a:solidFill>
                    <a:latin typeface="Rostelecom Basis"/>
                  </a:endParaRPr>
                </a:p>
              </p:txBody>
            </p:sp>
          </p:grpSp>
        </p:grpSp>
        <p:grpSp>
          <p:nvGrpSpPr>
            <p:cNvPr id="52" name="Рисунок 7">
              <a:extLst>
                <a:ext uri="{FF2B5EF4-FFF2-40B4-BE49-F238E27FC236}">
                  <a16:creationId xmlns:a16="http://schemas.microsoft.com/office/drawing/2014/main" id="{7FAA9A46-7E35-468D-9B9F-B52887F5FC4B}"/>
                </a:ext>
              </a:extLst>
            </p:cNvPr>
            <p:cNvGrpSpPr/>
            <p:nvPr/>
          </p:nvGrpSpPr>
          <p:grpSpPr>
            <a:xfrm>
              <a:off x="473642" y="472404"/>
              <a:ext cx="577482" cy="958836"/>
              <a:chOff x="473642" y="472404"/>
              <a:chExt cx="577482" cy="958836"/>
            </a:xfrm>
          </p:grpSpPr>
          <p:sp>
            <p:nvSpPr>
              <p:cNvPr id="53" name="Полилиния: фигура 43">
                <a:extLst>
                  <a:ext uri="{FF2B5EF4-FFF2-40B4-BE49-F238E27FC236}">
                    <a16:creationId xmlns:a16="http://schemas.microsoft.com/office/drawing/2014/main" id="{B4C92DD1-8FBA-482C-9402-8A125FF8692C}"/>
                  </a:ext>
                </a:extLst>
              </p:cNvPr>
              <p:cNvSpPr/>
              <p:nvPr/>
            </p:nvSpPr>
            <p:spPr>
              <a:xfrm>
                <a:off x="493303" y="1185031"/>
                <a:ext cx="427429" cy="246209"/>
              </a:xfrm>
              <a:custGeom>
                <a:avLst/>
                <a:gdLst>
                  <a:gd name="connsiteX0" fmla="*/ 27585 w 427429"/>
                  <a:gd name="connsiteY0" fmla="*/ 241876 h 246209"/>
                  <a:gd name="connsiteX1" fmla="*/ 27585 w 427429"/>
                  <a:gd name="connsiteY1" fmla="*/ 241876 h 246209"/>
                  <a:gd name="connsiteX2" fmla="*/ 27585 w 427429"/>
                  <a:gd name="connsiteY2" fmla="*/ 241876 h 246209"/>
                  <a:gd name="connsiteX3" fmla="*/ 27585 w 427429"/>
                  <a:gd name="connsiteY3" fmla="*/ 241876 h 246209"/>
                  <a:gd name="connsiteX4" fmla="*/ 29161 w 427429"/>
                  <a:gd name="connsiteY4" fmla="*/ 242664 h 246209"/>
                  <a:gd name="connsiteX5" fmla="*/ 31131 w 427429"/>
                  <a:gd name="connsiteY5" fmla="*/ 243058 h 246209"/>
                  <a:gd name="connsiteX6" fmla="*/ 52403 w 427429"/>
                  <a:gd name="connsiteY6" fmla="*/ 246209 h 246209"/>
                  <a:gd name="connsiteX7" fmla="*/ 89827 w 427429"/>
                  <a:gd name="connsiteY7" fmla="*/ 246209 h 246209"/>
                  <a:gd name="connsiteX8" fmla="*/ 235583 w 427429"/>
                  <a:gd name="connsiteY8" fmla="*/ 246209 h 246209"/>
                  <a:gd name="connsiteX9" fmla="*/ 427429 w 427429"/>
                  <a:gd name="connsiteY9" fmla="*/ 246209 h 246209"/>
                  <a:gd name="connsiteX10" fmla="*/ 181614 w 427429"/>
                  <a:gd name="connsiteY10" fmla="*/ 0 h 246209"/>
                  <a:gd name="connsiteX11" fmla="*/ 181614 w 427429"/>
                  <a:gd name="connsiteY11" fmla="*/ 0 h 246209"/>
                  <a:gd name="connsiteX12" fmla="*/ 181614 w 427429"/>
                  <a:gd name="connsiteY12" fmla="*/ 0 h 246209"/>
                  <a:gd name="connsiteX13" fmla="*/ 83918 w 427429"/>
                  <a:gd name="connsiteY13" fmla="*/ 96908 h 246209"/>
                  <a:gd name="connsiteX14" fmla="*/ 38222 w 427429"/>
                  <a:gd name="connsiteY14" fmla="*/ 142604 h 246209"/>
                  <a:gd name="connsiteX15" fmla="*/ 12222 w 427429"/>
                  <a:gd name="connsiteY15" fmla="*/ 168604 h 246209"/>
                  <a:gd name="connsiteX16" fmla="*/ 12222 w 427429"/>
                  <a:gd name="connsiteY16" fmla="*/ 168604 h 246209"/>
                  <a:gd name="connsiteX17" fmla="*/ 12222 w 427429"/>
                  <a:gd name="connsiteY17" fmla="*/ 168604 h 246209"/>
                  <a:gd name="connsiteX18" fmla="*/ 10 w 427429"/>
                  <a:gd name="connsiteY18" fmla="*/ 200513 h 246209"/>
                  <a:gd name="connsiteX19" fmla="*/ 27585 w 427429"/>
                  <a:gd name="connsiteY19" fmla="*/ 241876 h 24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7429" h="246209">
                    <a:moveTo>
                      <a:pt x="27585" y="241876"/>
                    </a:moveTo>
                    <a:lnTo>
                      <a:pt x="27585" y="241876"/>
                    </a:lnTo>
                    <a:lnTo>
                      <a:pt x="27585" y="241876"/>
                    </a:lnTo>
                    <a:cubicBezTo>
                      <a:pt x="27585" y="241876"/>
                      <a:pt x="27585" y="241876"/>
                      <a:pt x="27585" y="241876"/>
                    </a:cubicBezTo>
                    <a:cubicBezTo>
                      <a:pt x="28373" y="242270"/>
                      <a:pt x="28767" y="242270"/>
                      <a:pt x="29161" y="242664"/>
                    </a:cubicBezTo>
                    <a:cubicBezTo>
                      <a:pt x="29555" y="242664"/>
                      <a:pt x="30343" y="243058"/>
                      <a:pt x="31131" y="243058"/>
                    </a:cubicBezTo>
                    <a:cubicBezTo>
                      <a:pt x="37828" y="245027"/>
                      <a:pt x="44918" y="246209"/>
                      <a:pt x="52403" y="246209"/>
                    </a:cubicBezTo>
                    <a:cubicBezTo>
                      <a:pt x="52403" y="246209"/>
                      <a:pt x="66585" y="246209"/>
                      <a:pt x="89827" y="246209"/>
                    </a:cubicBezTo>
                    <a:cubicBezTo>
                      <a:pt x="124887" y="246209"/>
                      <a:pt x="180038" y="246209"/>
                      <a:pt x="235583" y="246209"/>
                    </a:cubicBezTo>
                    <a:cubicBezTo>
                      <a:pt x="330521" y="246209"/>
                      <a:pt x="427429" y="246209"/>
                      <a:pt x="427429" y="246209"/>
                    </a:cubicBezTo>
                    <a:lnTo>
                      <a:pt x="181614" y="0"/>
                    </a:lnTo>
                    <a:lnTo>
                      <a:pt x="181614" y="0"/>
                    </a:lnTo>
                    <a:cubicBezTo>
                      <a:pt x="181614" y="0"/>
                      <a:pt x="181614" y="0"/>
                      <a:pt x="181614" y="0"/>
                    </a:cubicBezTo>
                    <a:cubicBezTo>
                      <a:pt x="136311" y="45302"/>
                      <a:pt x="105978" y="74848"/>
                      <a:pt x="83918" y="96908"/>
                    </a:cubicBezTo>
                    <a:cubicBezTo>
                      <a:pt x="64221" y="116605"/>
                      <a:pt x="50827" y="129998"/>
                      <a:pt x="38222" y="142604"/>
                    </a:cubicBezTo>
                    <a:cubicBezTo>
                      <a:pt x="22464" y="158362"/>
                      <a:pt x="12222" y="168604"/>
                      <a:pt x="12222" y="168604"/>
                    </a:cubicBezTo>
                    <a:lnTo>
                      <a:pt x="12222" y="168604"/>
                    </a:lnTo>
                    <a:cubicBezTo>
                      <a:pt x="12222" y="168604"/>
                      <a:pt x="12222" y="168604"/>
                      <a:pt x="12222" y="168604"/>
                    </a:cubicBezTo>
                    <a:cubicBezTo>
                      <a:pt x="4737" y="176877"/>
                      <a:pt x="10" y="188301"/>
                      <a:pt x="10" y="200513"/>
                    </a:cubicBezTo>
                    <a:cubicBezTo>
                      <a:pt x="-384" y="219815"/>
                      <a:pt x="11040" y="235179"/>
                      <a:pt x="27585" y="241876"/>
                    </a:cubicBezTo>
                    <a:close/>
                  </a:path>
                </a:pathLst>
              </a:custGeom>
              <a:solidFill>
                <a:srgbClr val="FF4F12"/>
              </a:solidFill>
              <a:ln w="3931" cap="flat">
                <a:noFill/>
                <a:prstDash val="solid"/>
                <a:miter/>
              </a:ln>
            </p:spPr>
            <p:txBody>
              <a:bodyPr rtlCol="0" anchor="ctr"/>
              <a:lstStyle/>
              <a:p>
                <a:endParaRPr lang="ru-RU" sz="1587">
                  <a:solidFill>
                    <a:srgbClr val="272F3D"/>
                  </a:solidFill>
                  <a:latin typeface="Rostelecom Basis"/>
                </a:endParaRPr>
              </a:p>
            </p:txBody>
          </p:sp>
          <p:sp>
            <p:nvSpPr>
              <p:cNvPr id="54" name="Полилиния: фигура 44">
                <a:extLst>
                  <a:ext uri="{FF2B5EF4-FFF2-40B4-BE49-F238E27FC236}">
                    <a16:creationId xmlns:a16="http://schemas.microsoft.com/office/drawing/2014/main" id="{3080139B-672A-4206-ADEC-E9B8711D20A5}"/>
                  </a:ext>
                </a:extLst>
              </p:cNvPr>
              <p:cNvSpPr/>
              <p:nvPr/>
            </p:nvSpPr>
            <p:spPr>
              <a:xfrm>
                <a:off x="473642" y="472404"/>
                <a:ext cx="577482" cy="954503"/>
              </a:xfrm>
              <a:custGeom>
                <a:avLst/>
                <a:gdLst>
                  <a:gd name="connsiteX0" fmla="*/ 19277 w 577482"/>
                  <a:gd name="connsiteY0" fmla="*/ 913534 h 954503"/>
                  <a:gd name="connsiteX1" fmla="*/ 31489 w 577482"/>
                  <a:gd name="connsiteY1" fmla="*/ 881625 h 954503"/>
                  <a:gd name="connsiteX2" fmla="*/ 31489 w 577482"/>
                  <a:gd name="connsiteY2" fmla="*/ 881625 h 954503"/>
                  <a:gd name="connsiteX3" fmla="*/ 31489 w 577482"/>
                  <a:gd name="connsiteY3" fmla="*/ 881625 h 954503"/>
                  <a:gd name="connsiteX4" fmla="*/ 57489 w 577482"/>
                  <a:gd name="connsiteY4" fmla="*/ 855626 h 954503"/>
                  <a:gd name="connsiteX5" fmla="*/ 103185 w 577482"/>
                  <a:gd name="connsiteY5" fmla="*/ 809929 h 954503"/>
                  <a:gd name="connsiteX6" fmla="*/ 200881 w 577482"/>
                  <a:gd name="connsiteY6" fmla="*/ 713021 h 954503"/>
                  <a:gd name="connsiteX7" fmla="*/ 200881 w 577482"/>
                  <a:gd name="connsiteY7" fmla="*/ 713021 h 954503"/>
                  <a:gd name="connsiteX8" fmla="*/ 200881 w 577482"/>
                  <a:gd name="connsiteY8" fmla="*/ 713021 h 954503"/>
                  <a:gd name="connsiteX9" fmla="*/ 245002 w 577482"/>
                  <a:gd name="connsiteY9" fmla="*/ 668901 h 954503"/>
                  <a:gd name="connsiteX10" fmla="*/ 245790 w 577482"/>
                  <a:gd name="connsiteY10" fmla="*/ 668113 h 954503"/>
                  <a:gd name="connsiteX11" fmla="*/ 577483 w 577482"/>
                  <a:gd name="connsiteY11" fmla="*/ 337602 h 954503"/>
                  <a:gd name="connsiteX12" fmla="*/ 240668 w 577482"/>
                  <a:gd name="connsiteY12" fmla="*/ 0 h 954503"/>
                  <a:gd name="connsiteX13" fmla="*/ 49610 w 577482"/>
                  <a:gd name="connsiteY13" fmla="*/ 191058 h 954503"/>
                  <a:gd name="connsiteX14" fmla="*/ 368 w 577482"/>
                  <a:gd name="connsiteY14" fmla="*/ 362420 h 954503"/>
                  <a:gd name="connsiteX15" fmla="*/ 368 w 577482"/>
                  <a:gd name="connsiteY15" fmla="*/ 887140 h 954503"/>
                  <a:gd name="connsiteX16" fmla="*/ 47247 w 577482"/>
                  <a:gd name="connsiteY16" fmla="*/ 954503 h 954503"/>
                  <a:gd name="connsiteX17" fmla="*/ 47247 w 577482"/>
                  <a:gd name="connsiteY17" fmla="*/ 954503 h 954503"/>
                  <a:gd name="connsiteX18" fmla="*/ 19277 w 577482"/>
                  <a:gd name="connsiteY18" fmla="*/ 913534 h 954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7482" h="954503">
                    <a:moveTo>
                      <a:pt x="19277" y="913534"/>
                    </a:moveTo>
                    <a:cubicBezTo>
                      <a:pt x="19277" y="901716"/>
                      <a:pt x="24004" y="889898"/>
                      <a:pt x="31489" y="881625"/>
                    </a:cubicBezTo>
                    <a:cubicBezTo>
                      <a:pt x="31489" y="881625"/>
                      <a:pt x="31489" y="881625"/>
                      <a:pt x="31489" y="881625"/>
                    </a:cubicBezTo>
                    <a:lnTo>
                      <a:pt x="31489" y="881625"/>
                    </a:lnTo>
                    <a:cubicBezTo>
                      <a:pt x="31489" y="881625"/>
                      <a:pt x="42125" y="870989"/>
                      <a:pt x="57489" y="855626"/>
                    </a:cubicBezTo>
                    <a:cubicBezTo>
                      <a:pt x="70095" y="843020"/>
                      <a:pt x="83489" y="829626"/>
                      <a:pt x="103185" y="809929"/>
                    </a:cubicBezTo>
                    <a:cubicBezTo>
                      <a:pt x="125640" y="787869"/>
                      <a:pt x="155579" y="757930"/>
                      <a:pt x="200881" y="713021"/>
                    </a:cubicBezTo>
                    <a:cubicBezTo>
                      <a:pt x="200881" y="713021"/>
                      <a:pt x="200881" y="713021"/>
                      <a:pt x="200881" y="713021"/>
                    </a:cubicBezTo>
                    <a:lnTo>
                      <a:pt x="200881" y="713021"/>
                    </a:lnTo>
                    <a:cubicBezTo>
                      <a:pt x="214275" y="699628"/>
                      <a:pt x="228850" y="685052"/>
                      <a:pt x="245002" y="668901"/>
                    </a:cubicBezTo>
                    <a:cubicBezTo>
                      <a:pt x="245396" y="668507"/>
                      <a:pt x="245790" y="668507"/>
                      <a:pt x="245790" y="668113"/>
                    </a:cubicBezTo>
                    <a:cubicBezTo>
                      <a:pt x="319455" y="594841"/>
                      <a:pt x="424242" y="490842"/>
                      <a:pt x="577483" y="337602"/>
                    </a:cubicBezTo>
                    <a:lnTo>
                      <a:pt x="240668" y="0"/>
                    </a:lnTo>
                    <a:lnTo>
                      <a:pt x="49610" y="191058"/>
                    </a:lnTo>
                    <a:cubicBezTo>
                      <a:pt x="-7510" y="248179"/>
                      <a:pt x="368" y="285602"/>
                      <a:pt x="368" y="362420"/>
                    </a:cubicBezTo>
                    <a:cubicBezTo>
                      <a:pt x="368" y="439237"/>
                      <a:pt x="368" y="887140"/>
                      <a:pt x="368" y="887140"/>
                    </a:cubicBezTo>
                    <a:cubicBezTo>
                      <a:pt x="368" y="918261"/>
                      <a:pt x="20065" y="944655"/>
                      <a:pt x="47247" y="954503"/>
                    </a:cubicBezTo>
                    <a:lnTo>
                      <a:pt x="47247" y="954503"/>
                    </a:lnTo>
                    <a:cubicBezTo>
                      <a:pt x="30701" y="947806"/>
                      <a:pt x="19277" y="932443"/>
                      <a:pt x="19277" y="913534"/>
                    </a:cubicBezTo>
                    <a:close/>
                  </a:path>
                </a:pathLst>
              </a:custGeom>
              <a:solidFill>
                <a:srgbClr val="7700FF"/>
              </a:solidFill>
              <a:ln w="3931" cap="flat">
                <a:noFill/>
                <a:prstDash val="solid"/>
                <a:miter/>
              </a:ln>
            </p:spPr>
            <p:txBody>
              <a:bodyPr rtlCol="0" anchor="ctr"/>
              <a:lstStyle/>
              <a:p>
                <a:endParaRPr lang="ru-RU" sz="1587">
                  <a:solidFill>
                    <a:srgbClr val="272F3D"/>
                  </a:solidFill>
                  <a:latin typeface="Rostelecom Basis"/>
                </a:endParaRPr>
              </a:p>
            </p:txBody>
          </p:sp>
        </p:grpSp>
      </p:grpSp>
    </p:spTree>
    <p:extLst>
      <p:ext uri="{BB962C8B-B14F-4D97-AF65-F5344CB8AC3E}">
        <p14:creationId xmlns:p14="http://schemas.microsoft.com/office/powerpoint/2010/main" val="1615799898"/>
      </p:ext>
    </p:extLst>
  </p:cSld>
  <p:clrMapOvr>
    <a:masterClrMapping/>
  </p:clrMapOvr>
</p:sld>
</file>

<file path=ppt/theme/theme1.xml><?xml version="1.0" encoding="utf-8"?>
<a:theme xmlns:a="http://schemas.openxmlformats.org/drawingml/2006/main" name="Office Them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Обложки / разделители">
  <a:themeElements>
    <a:clrScheme name="rt b2c">
      <a:dk1>
        <a:srgbClr val="272F3D"/>
      </a:dk1>
      <a:lt1>
        <a:srgbClr val="FFFFFF"/>
      </a:lt1>
      <a:dk2>
        <a:srgbClr val="273A64"/>
      </a:dk2>
      <a:lt2>
        <a:srgbClr val="E3E8EC"/>
      </a:lt2>
      <a:accent1>
        <a:srgbClr val="7700FF"/>
      </a:accent1>
      <a:accent2>
        <a:srgbClr val="FF4F12"/>
      </a:accent2>
      <a:accent3>
        <a:srgbClr val="273A64"/>
      </a:accent3>
      <a:accent4>
        <a:srgbClr val="BC104B"/>
      </a:accent4>
      <a:accent5>
        <a:srgbClr val="FFBE08"/>
      </a:accent5>
      <a:accent6>
        <a:srgbClr val="65BBDF"/>
      </a:accent6>
      <a:hlink>
        <a:srgbClr val="7700FF"/>
      </a:hlink>
      <a:folHlink>
        <a:srgbClr val="65B8DF"/>
      </a:folHlink>
    </a:clrScheme>
    <a:fontScheme name="RT">
      <a:majorFont>
        <a:latin typeface="Rostelecom Basis Medium"/>
        <a:ea typeface=""/>
        <a:cs typeface=""/>
      </a:majorFont>
      <a:minorFont>
        <a:latin typeface="Rostelecom Basi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0" tIns="0" rIns="0" bIns="0"/>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Обложки презентаций">
  <a:themeElements>
    <a:clrScheme name="RTC">
      <a:dk1>
        <a:srgbClr val="000000"/>
      </a:dk1>
      <a:lt1>
        <a:srgbClr val="FFFFFF"/>
      </a:lt1>
      <a:dk2>
        <a:srgbClr val="97989A"/>
      </a:dk2>
      <a:lt2>
        <a:srgbClr val="E3E9EC"/>
      </a:lt2>
      <a:accent1>
        <a:srgbClr val="7800FF"/>
      </a:accent1>
      <a:accent2>
        <a:srgbClr val="BC104B"/>
      </a:accent2>
      <a:accent3>
        <a:srgbClr val="273A64"/>
      </a:accent3>
      <a:accent4>
        <a:srgbClr val="FFBE08"/>
      </a:accent4>
      <a:accent5>
        <a:srgbClr val="65B8DF"/>
      </a:accent5>
      <a:accent6>
        <a:srgbClr val="FFBFC3"/>
      </a:accent6>
      <a:hlink>
        <a:srgbClr val="57D9B7"/>
      </a:hlink>
      <a:folHlink>
        <a:srgbClr val="F05223"/>
      </a:folHlink>
    </a:clrScheme>
    <a:fontScheme name="RTC-fonts">
      <a:majorFont>
        <a:latin typeface="Basis Grotesque Pro Medium"/>
        <a:ea typeface=""/>
        <a:cs typeface=""/>
      </a:majorFont>
      <a:minorFont>
        <a:latin typeface="Basis Grotesque Pro Medium"/>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Шаблон_Rostelecom_Basis" id="{81E85EBB-4022-BA44-8BEC-44BCAE539855}" vid="{C7B2124E-6342-E34C-91BB-4C1BFBEA2B02}"/>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155100</TotalTime>
  <Words>836</Words>
  <Application>Microsoft Office PowerPoint</Application>
  <PresentationFormat>Широкоэкранный</PresentationFormat>
  <Paragraphs>87</Paragraphs>
  <Slides>7</Slides>
  <Notes>2</Notes>
  <HiddenSlides>0</HiddenSlides>
  <MMClips>0</MMClips>
  <ScaleCrop>false</ScaleCrop>
  <HeadingPairs>
    <vt:vector size="6" baseType="variant">
      <vt:variant>
        <vt:lpstr>Использованные шрифты</vt:lpstr>
      </vt:variant>
      <vt:variant>
        <vt:i4>9</vt:i4>
      </vt:variant>
      <vt:variant>
        <vt:lpstr>Тема</vt:lpstr>
      </vt:variant>
      <vt:variant>
        <vt:i4>4</vt:i4>
      </vt:variant>
      <vt:variant>
        <vt:lpstr>Заголовки слайдов</vt:lpstr>
      </vt:variant>
      <vt:variant>
        <vt:i4>7</vt:i4>
      </vt:variant>
    </vt:vector>
  </HeadingPairs>
  <TitlesOfParts>
    <vt:vector size="20" baseType="lpstr">
      <vt:lpstr>Arial</vt:lpstr>
      <vt:lpstr>Basis Grotesque Pro Medium</vt:lpstr>
      <vt:lpstr>Calibri</vt:lpstr>
      <vt:lpstr>Calibri Light</vt:lpstr>
      <vt:lpstr>Gotham Pro</vt:lpstr>
      <vt:lpstr>Helvetica Neue</vt:lpstr>
      <vt:lpstr>Rostelecom Basis</vt:lpstr>
      <vt:lpstr>Rostelecom Basis Medium</vt:lpstr>
      <vt:lpstr>Wingdings</vt:lpstr>
      <vt:lpstr>Office Theme</vt:lpstr>
      <vt:lpstr>Тема Office</vt:lpstr>
      <vt:lpstr>Обложки / разделители</vt:lpstr>
      <vt:lpstr>Обложки презентаций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Обучение «Политика закупок Ростелеком»</dc:title>
  <dc:creator>Градиленко Игорь Игоревич</dc:creator>
  <cp:lastModifiedBy>Барыбина Юлия</cp:lastModifiedBy>
  <cp:revision>2635</cp:revision>
  <cp:lastPrinted>2023-04-13T11:12:52Z</cp:lastPrinted>
  <dcterms:created xsi:type="dcterms:W3CDTF">2020-08-24T06:32:36Z</dcterms:created>
  <dcterms:modified xsi:type="dcterms:W3CDTF">2025-05-29T09:29:37Z</dcterms:modified>
</cp:coreProperties>
</file>