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834" y="10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Титульный слайд 1"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Текст 8"/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3678731" y="4005064"/>
            <a:ext cx="5354963" cy="1196360"/>
          </a:xfrm>
        </p:spPr>
        <p:txBody>
          <a:bodyPr wrap="square" lIns="36000" rIns="36000" anchor="t">
            <a:noAutofit/>
          </a:bodyPr>
          <a:lstStyle>
            <a:lvl1pPr>
              <a:spcBef>
                <a:spcPts val="0"/>
              </a:spcBef>
              <a:defRPr sz="1800" b="1">
                <a:solidFill>
                  <a:schemeClr val="tx1"/>
                </a:solidFill>
              </a:defRPr>
            </a:lvl1pPr>
            <a:lvl2pPr>
              <a:defRPr sz="1800" b="1">
                <a:solidFill>
                  <a:schemeClr val="bg1"/>
                </a:solidFill>
              </a:defRPr>
            </a:lvl2pPr>
            <a:lvl3pPr>
              <a:defRPr sz="1500" b="1">
                <a:solidFill>
                  <a:schemeClr val="bg1"/>
                </a:solidFill>
              </a:defRPr>
            </a:lvl3pPr>
            <a:lvl4pPr>
              <a:defRPr sz="2400" b="1">
                <a:solidFill>
                  <a:schemeClr val="bg1"/>
                </a:solidFill>
              </a:defRPr>
            </a:lvl4pPr>
            <a:lvl5pPr>
              <a:defRPr sz="2400" b="1">
                <a:solidFill>
                  <a:schemeClr val="bg1"/>
                </a:solidFill>
              </a:defRPr>
            </a:lvl5pPr>
          </a:lstStyle>
          <a:p>
            <a:pPr lvl="0">
              <a:defRPr/>
            </a:pPr>
            <a:r>
              <a:rPr lang="ru-RU"/>
              <a:t>И.О. Фамилия докладчика</a:t>
            </a:r>
            <a:endParaRPr/>
          </a:p>
          <a:p>
            <a:pPr lvl="0">
              <a:defRPr/>
            </a:pPr>
            <a:r>
              <a:rPr lang="ru-RU"/>
              <a:t>Должность докладчика</a:t>
            </a:r>
            <a:endParaRPr/>
          </a:p>
        </p:txBody>
      </p:sp>
      <p:sp>
        <p:nvSpPr>
          <p:cNvPr id="10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3678883" y="957069"/>
            <a:ext cx="5354963" cy="997196"/>
          </a:xfrm>
        </p:spPr>
        <p:txBody>
          <a:bodyPr wrap="square" anchor="t">
            <a:spAutoFit/>
          </a:bodyPr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 СТАНДАРТНОЙ ПРЕЗЕНТАЦИИ</a:t>
            </a:r>
            <a:br>
              <a:rPr lang="ru-RU"/>
            </a:br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 bwMode="auto">
          <a:xfrm>
            <a:off x="1239784" y="882331"/>
            <a:ext cx="1549400" cy="469900"/>
          </a:xfrm>
          <a:prstGeom prst="rect">
            <a:avLst/>
          </a:prstGeom>
        </p:spPr>
      </p:pic>
      <p:sp>
        <p:nvSpPr>
          <p:cNvPr id="13" name="Текст 8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3678731" y="5669272"/>
            <a:ext cx="5354963" cy="352016"/>
          </a:xfrm>
        </p:spPr>
        <p:txBody>
          <a:bodyPr wrap="square" lIns="36000" rIns="36000" anchor="t">
            <a:noAutofit/>
          </a:bodyPr>
          <a:lstStyle>
            <a:lvl1pPr>
              <a:spcBef>
                <a:spcPts val="0"/>
              </a:spcBef>
              <a:defRPr sz="1400" b="1">
                <a:solidFill>
                  <a:schemeClr val="tx1"/>
                </a:solidFill>
              </a:defRPr>
            </a:lvl1pPr>
            <a:lvl2pPr>
              <a:defRPr sz="1800" b="1">
                <a:solidFill>
                  <a:schemeClr val="bg1"/>
                </a:solidFill>
              </a:defRPr>
            </a:lvl2pPr>
            <a:lvl3pPr>
              <a:defRPr sz="1500" b="1">
                <a:solidFill>
                  <a:schemeClr val="bg1"/>
                </a:solidFill>
              </a:defRPr>
            </a:lvl3pPr>
            <a:lvl4pPr>
              <a:defRPr sz="2400" b="1">
                <a:solidFill>
                  <a:schemeClr val="bg1"/>
                </a:solidFill>
              </a:defRPr>
            </a:lvl4pPr>
            <a:lvl5pPr>
              <a:defRPr sz="2400" b="1">
                <a:solidFill>
                  <a:schemeClr val="bg1"/>
                </a:solidFill>
              </a:defRPr>
            </a:lvl5pPr>
          </a:lstStyle>
          <a:p>
            <a:pPr lvl="0">
              <a:defRPr/>
            </a:pPr>
            <a:r>
              <a:rPr lang="ru-RU"/>
              <a:t>ДАТА  </a:t>
            </a:r>
            <a:r>
              <a:rPr lang="en-US"/>
              <a:t>I  </a:t>
            </a:r>
            <a:r>
              <a:rPr lang="ru-RU"/>
              <a:t>РЕГИОН</a:t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Разделитель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 bwMode="auto">
          <a:xfrm>
            <a:off x="3196958" y="0"/>
            <a:ext cx="1093407" cy="2302136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defRPr/>
            </a:pPr>
            <a:endParaRPr lang="ru-RU" sz="1400">
              <a:solidFill>
                <a:schemeClr val="tx1"/>
              </a:solidFill>
              <a:latin typeface="Arial Narrow"/>
            </a:endParaRPr>
          </a:p>
        </p:txBody>
      </p:sp>
      <p:sp>
        <p:nvSpPr>
          <p:cNvPr id="3" name="Текст 3"/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4459015" y="1772940"/>
            <a:ext cx="5093370" cy="1296020"/>
          </a:xfrm>
          <a:prstGeom prst="rect">
            <a:avLst/>
          </a:prstGeom>
        </p:spPr>
        <p:txBody>
          <a:bodyPr lIns="36000" rIns="36000" anchor="t" anchorCtr="0"/>
          <a:lstStyle>
            <a:lvl1pPr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Название раздела в одну</a:t>
            </a:r>
            <a:br>
              <a:rPr lang="ru-RU"/>
            </a:br>
            <a:r>
              <a:rPr lang="ru-RU"/>
              <a:t>или несколько строк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3313355" y="1344876"/>
            <a:ext cx="838429" cy="871297"/>
          </a:xfrm>
          <a:prstGeom prst="rect">
            <a:avLst/>
          </a:prstGeom>
        </p:spPr>
        <p:txBody>
          <a:bodyPr lIns="36000" rIns="36000" anchor="ctr" anchorCtr="0"/>
          <a:lstStyle>
            <a:lvl1pPr algn="ctr"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20</a:t>
            </a:r>
            <a:endParaRPr/>
          </a:p>
        </p:txBody>
      </p:sp>
      <p:sp>
        <p:nvSpPr>
          <p:cNvPr id="6" name="Прямоугольник 5"/>
          <p:cNvSpPr/>
          <p:nvPr userDrawn="1"/>
        </p:nvSpPr>
        <p:spPr bwMode="auto">
          <a:xfrm flipV="1">
            <a:off x="3196958" y="2302134"/>
            <a:ext cx="1093407" cy="45558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defRPr/>
            </a:pPr>
            <a:endParaRPr lang="ru-RU" sz="1400">
              <a:solidFill>
                <a:schemeClr val="tx1"/>
              </a:solidFill>
              <a:latin typeface="Arial Narrow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Содержание 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СОДЕРЖАНИЕ</a:t>
            </a:r>
            <a:endParaRPr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2115819" y="976313"/>
            <a:ext cx="9479516" cy="446197"/>
          </a:xfrm>
        </p:spPr>
        <p:txBody>
          <a:bodyPr anchor="ctr"/>
          <a:lstStyle>
            <a:lvl1pPr>
              <a:defRPr/>
            </a:lvl1pPr>
          </a:lstStyle>
          <a:p>
            <a:pPr lvl="0">
              <a:defRPr/>
            </a:pPr>
            <a:r>
              <a:rPr lang="ru-RU"/>
              <a:t>НАЗВАНИЕ РАЗДЕЛА</a:t>
            </a:r>
            <a:endParaRPr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1014254" y="981180"/>
            <a:ext cx="383357" cy="436463"/>
          </a:xfrm>
        </p:spPr>
        <p:txBody>
          <a:bodyPr lIns="36000" rIns="36000" anchor="ctr"/>
          <a:lstStyle>
            <a:lvl1pPr>
              <a:defRPr sz="3200" b="0">
                <a:solidFill>
                  <a:schemeClr val="accent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№</a:t>
            </a:r>
            <a:endParaRPr/>
          </a:p>
        </p:txBody>
      </p:sp>
      <p:sp>
        <p:nvSpPr>
          <p:cNvPr id="13" name="Текст 5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2115819" y="1561990"/>
            <a:ext cx="9479516" cy="446197"/>
          </a:xfrm>
        </p:spPr>
        <p:txBody>
          <a:bodyPr anchor="ctr"/>
          <a:lstStyle>
            <a:lvl1pPr>
              <a:defRPr/>
            </a:lvl1pPr>
          </a:lstStyle>
          <a:p>
            <a:pPr lvl="0">
              <a:defRPr/>
            </a:pPr>
            <a:r>
              <a:rPr lang="ru-RU"/>
              <a:t>НАЗВАНИЕ РАЗДЕЛА</a:t>
            </a:r>
            <a:endParaRPr/>
          </a:p>
        </p:txBody>
      </p:sp>
      <p:sp>
        <p:nvSpPr>
          <p:cNvPr id="14" name="Текст 10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1014254" y="1566857"/>
            <a:ext cx="383357" cy="436463"/>
          </a:xfrm>
        </p:spPr>
        <p:txBody>
          <a:bodyPr lIns="36000" rIns="36000" anchor="ctr"/>
          <a:lstStyle>
            <a:lvl1pPr>
              <a:defRPr sz="3200" b="0">
                <a:solidFill>
                  <a:schemeClr val="accent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№</a:t>
            </a:r>
            <a:endParaRPr/>
          </a:p>
        </p:txBody>
      </p:sp>
      <p:sp>
        <p:nvSpPr>
          <p:cNvPr id="16" name="Текст 5"/>
          <p:cNvSpPr>
            <a:spLocks noGrp="1"/>
          </p:cNvSpPr>
          <p:nvPr>
            <p:ph type="body" sz="quarter" idx="15" hasCustomPrompt="1"/>
          </p:nvPr>
        </p:nvSpPr>
        <p:spPr bwMode="auto">
          <a:xfrm>
            <a:off x="2115819" y="2147667"/>
            <a:ext cx="9479516" cy="446197"/>
          </a:xfrm>
        </p:spPr>
        <p:txBody>
          <a:bodyPr anchor="ctr"/>
          <a:lstStyle>
            <a:lvl1pPr>
              <a:defRPr/>
            </a:lvl1pPr>
          </a:lstStyle>
          <a:p>
            <a:pPr lvl="0">
              <a:defRPr/>
            </a:pPr>
            <a:r>
              <a:rPr lang="ru-RU"/>
              <a:t>НАЗВАНИЕ РАЗДЕЛА</a:t>
            </a:r>
            <a:endParaRPr/>
          </a:p>
        </p:txBody>
      </p:sp>
      <p:sp>
        <p:nvSpPr>
          <p:cNvPr id="17" name="Текст 10"/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1014254" y="2152534"/>
            <a:ext cx="383357" cy="436463"/>
          </a:xfrm>
        </p:spPr>
        <p:txBody>
          <a:bodyPr lIns="36000" rIns="36000" anchor="ctr"/>
          <a:lstStyle>
            <a:lvl1pPr>
              <a:defRPr sz="3200" b="0">
                <a:solidFill>
                  <a:schemeClr val="accent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№</a:t>
            </a:r>
          </a:p>
        </p:txBody>
      </p:sp>
      <p:sp>
        <p:nvSpPr>
          <p:cNvPr id="19" name="Текст 5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2115819" y="2733344"/>
            <a:ext cx="9479516" cy="446197"/>
          </a:xfrm>
        </p:spPr>
        <p:txBody>
          <a:bodyPr anchor="ctr"/>
          <a:lstStyle>
            <a:lvl1pPr>
              <a:defRPr/>
            </a:lvl1pPr>
          </a:lstStyle>
          <a:p>
            <a:pPr lvl="0">
              <a:defRPr/>
            </a:pPr>
            <a:r>
              <a:rPr lang="ru-RU"/>
              <a:t>НАЗВАНИЕ РАЗДЕЛА</a:t>
            </a:r>
            <a:endParaRPr/>
          </a:p>
        </p:txBody>
      </p:sp>
      <p:sp>
        <p:nvSpPr>
          <p:cNvPr id="20" name="Текст 10"/>
          <p:cNvSpPr>
            <a:spLocks noGrp="1"/>
          </p:cNvSpPr>
          <p:nvPr>
            <p:ph type="body" sz="quarter" idx="18" hasCustomPrompt="1"/>
          </p:nvPr>
        </p:nvSpPr>
        <p:spPr bwMode="auto">
          <a:xfrm>
            <a:off x="1014254" y="2738211"/>
            <a:ext cx="383357" cy="436463"/>
          </a:xfrm>
        </p:spPr>
        <p:txBody>
          <a:bodyPr lIns="36000" rIns="36000" anchor="ctr"/>
          <a:lstStyle>
            <a:lvl1pPr>
              <a:defRPr sz="3200" b="0">
                <a:solidFill>
                  <a:schemeClr val="accent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№</a:t>
            </a:r>
          </a:p>
        </p:txBody>
      </p:sp>
      <p:sp>
        <p:nvSpPr>
          <p:cNvPr id="22" name="Текст 5"/>
          <p:cNvSpPr>
            <a:spLocks noGrp="1"/>
          </p:cNvSpPr>
          <p:nvPr>
            <p:ph type="body" sz="quarter" idx="19" hasCustomPrompt="1"/>
          </p:nvPr>
        </p:nvSpPr>
        <p:spPr bwMode="auto">
          <a:xfrm>
            <a:off x="2115819" y="3319021"/>
            <a:ext cx="9479516" cy="446197"/>
          </a:xfrm>
        </p:spPr>
        <p:txBody>
          <a:bodyPr anchor="ctr"/>
          <a:lstStyle>
            <a:lvl1pPr>
              <a:defRPr/>
            </a:lvl1pPr>
          </a:lstStyle>
          <a:p>
            <a:pPr lvl="0">
              <a:defRPr/>
            </a:pPr>
            <a:r>
              <a:rPr lang="ru-RU"/>
              <a:t>НАЗВАНИЕ РАЗДЕЛА</a:t>
            </a:r>
            <a:endParaRPr/>
          </a:p>
        </p:txBody>
      </p:sp>
      <p:sp>
        <p:nvSpPr>
          <p:cNvPr id="23" name="Текст 10"/>
          <p:cNvSpPr>
            <a:spLocks noGrp="1"/>
          </p:cNvSpPr>
          <p:nvPr>
            <p:ph type="body" sz="quarter" idx="20" hasCustomPrompt="1"/>
          </p:nvPr>
        </p:nvSpPr>
        <p:spPr bwMode="auto">
          <a:xfrm>
            <a:off x="1014254" y="3323888"/>
            <a:ext cx="383357" cy="436463"/>
          </a:xfrm>
        </p:spPr>
        <p:txBody>
          <a:bodyPr lIns="36000" rIns="36000" anchor="ctr"/>
          <a:lstStyle>
            <a:lvl1pPr>
              <a:defRPr sz="3200" b="0">
                <a:solidFill>
                  <a:schemeClr val="accent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№</a:t>
            </a:r>
          </a:p>
        </p:txBody>
      </p:sp>
      <p:sp>
        <p:nvSpPr>
          <p:cNvPr id="25" name="Текст 5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2115819" y="3904697"/>
            <a:ext cx="9479516" cy="446197"/>
          </a:xfrm>
        </p:spPr>
        <p:txBody>
          <a:bodyPr anchor="ctr"/>
          <a:lstStyle>
            <a:lvl1pPr>
              <a:defRPr/>
            </a:lvl1pPr>
          </a:lstStyle>
          <a:p>
            <a:pPr lvl="0">
              <a:defRPr/>
            </a:pPr>
            <a:r>
              <a:rPr lang="ru-RU"/>
              <a:t>НАЗВАНИЕ РАЗДЕЛА</a:t>
            </a:r>
            <a:endParaRPr/>
          </a:p>
        </p:txBody>
      </p:sp>
      <p:sp>
        <p:nvSpPr>
          <p:cNvPr id="26" name="Текст 10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1014254" y="3909565"/>
            <a:ext cx="383357" cy="436463"/>
          </a:xfrm>
        </p:spPr>
        <p:txBody>
          <a:bodyPr lIns="36000" rIns="36000" anchor="ctr"/>
          <a:lstStyle>
            <a:lvl1pPr>
              <a:defRPr sz="3200" b="0">
                <a:solidFill>
                  <a:schemeClr val="accent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№</a:t>
            </a:r>
          </a:p>
        </p:txBody>
      </p:sp>
      <p:sp>
        <p:nvSpPr>
          <p:cNvPr id="28" name="Текст 5"/>
          <p:cNvSpPr>
            <a:spLocks noGrp="1"/>
          </p:cNvSpPr>
          <p:nvPr>
            <p:ph type="body" sz="quarter" idx="15" hasCustomPrompt="1"/>
          </p:nvPr>
        </p:nvSpPr>
        <p:spPr bwMode="auto">
          <a:xfrm>
            <a:off x="2115819" y="4490377"/>
            <a:ext cx="9479516" cy="446197"/>
          </a:xfrm>
        </p:spPr>
        <p:txBody>
          <a:bodyPr anchor="ctr"/>
          <a:lstStyle>
            <a:lvl1pPr>
              <a:defRPr/>
            </a:lvl1pPr>
          </a:lstStyle>
          <a:p>
            <a:pPr lvl="0">
              <a:defRPr/>
            </a:pPr>
            <a:r>
              <a:rPr lang="ru-RU"/>
              <a:t>НАЗВАНИЕ РАЗДЕЛА</a:t>
            </a:r>
            <a:endParaRPr/>
          </a:p>
        </p:txBody>
      </p:sp>
      <p:sp>
        <p:nvSpPr>
          <p:cNvPr id="29" name="Текст 10"/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1014254" y="4495244"/>
            <a:ext cx="383357" cy="436463"/>
          </a:xfrm>
        </p:spPr>
        <p:txBody>
          <a:bodyPr lIns="36000" rIns="36000" anchor="ctr"/>
          <a:lstStyle>
            <a:lvl1pPr>
              <a:defRPr sz="3200" b="0">
                <a:solidFill>
                  <a:schemeClr val="accent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№</a:t>
            </a:r>
          </a:p>
        </p:txBody>
      </p:sp>
      <p:sp>
        <p:nvSpPr>
          <p:cNvPr id="30" name="Объект 15"/>
          <p:cNvSpPr txBox="1"/>
          <p:nvPr userDrawn="1"/>
        </p:nvSpPr>
        <p:spPr bwMode="auto">
          <a:xfrm>
            <a:off x="-2040904" y="980551"/>
            <a:ext cx="1920220" cy="4558772"/>
          </a:xfrm>
          <a:prstGeom prst="rect">
            <a:avLst/>
          </a:prstGeom>
          <a:ln>
            <a:noFill/>
          </a:ln>
        </p:spPr>
        <p:txBody>
          <a:bodyPr vert="horz" lIns="36000" tIns="36000" rIns="36000" bIns="36000" rtlCol="0">
            <a:noAutofit/>
          </a:bodyPr>
          <a:lstStyle>
            <a:lvl1pPr marL="0" indent="0" algn="l" defTabSz="91440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Wingdings"/>
              <a:buNone/>
              <a:defRPr sz="14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975" marR="0" indent="-180975" algn="l" defTabSz="914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ct val="120000"/>
              <a:buFont typeface="Arial"/>
              <a:buChar char="•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0838" indent="-169862" algn="l" defTabSz="914400">
              <a:spcBef>
                <a:spcPts val="600"/>
              </a:spcBef>
              <a:buClr>
                <a:srgbClr val="4F81BD"/>
              </a:buClr>
              <a:buSzPct val="105000"/>
              <a:buFont typeface="Arial"/>
              <a:buChar char="•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spcBef>
                <a:spcPts val="0"/>
              </a:spcBef>
              <a:buFont typeface="Arial"/>
              <a:buChar char="–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spcBef>
                <a:spcPts val="0"/>
              </a:spcBef>
              <a:buFont typeface="Arial"/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b="1">
                <a:solidFill>
                  <a:schemeClr val="tx1">
                    <a:lumMod val="60000"/>
                    <a:lumOff val="40000"/>
                  </a:schemeClr>
                </a:solidFill>
              </a:rPr>
              <a:t>Содержание </a:t>
            </a:r>
            <a:br>
              <a:rPr lang="ru-RU" b="1">
                <a:solidFill>
                  <a:schemeClr val="tx1">
                    <a:lumMod val="60000"/>
                    <a:lumOff val="40000"/>
                  </a:schemeClr>
                </a:solidFill>
              </a:rPr>
            </a:br>
            <a:r>
              <a:rPr lang="ru-RU" b="1">
                <a:solidFill>
                  <a:schemeClr val="tx1">
                    <a:lumMod val="60000"/>
                    <a:lumOff val="40000"/>
                  </a:schemeClr>
                </a:solidFill>
              </a:rPr>
              <a:t>без подразделов </a:t>
            </a:r>
            <a:br>
              <a:rPr lang="en-US" b="1">
                <a:solidFill>
                  <a:schemeClr val="tx1">
                    <a:lumMod val="60000"/>
                    <a:lumOff val="40000"/>
                  </a:schemeClr>
                </a:solidFill>
              </a:rPr>
            </a:br>
            <a:r>
              <a:rPr lang="ru-RU">
                <a:solidFill>
                  <a:schemeClr val="tx1">
                    <a:lumMod val="60000"/>
                    <a:lumOff val="40000"/>
                  </a:schemeClr>
                </a:solidFill>
              </a:rPr>
              <a:t>рекомендуется </a:t>
            </a:r>
            <a:br>
              <a:rPr lang="ru-RU">
                <a:solidFill>
                  <a:schemeClr val="tx1">
                    <a:lumMod val="60000"/>
                    <a:lumOff val="40000"/>
                  </a:schemeClr>
                </a:solidFill>
              </a:rPr>
            </a:br>
            <a:r>
              <a:rPr lang="ru-RU">
                <a:solidFill>
                  <a:schemeClr val="tx1">
                    <a:lumMod val="60000"/>
                    <a:lumOff val="40000"/>
                  </a:schemeClr>
                </a:solidFill>
              </a:rPr>
              <a:t>для использования </a:t>
            </a:r>
            <a:br>
              <a:rPr lang="en-US">
                <a:solidFill>
                  <a:schemeClr val="tx1">
                    <a:lumMod val="60000"/>
                    <a:lumOff val="40000"/>
                  </a:schemeClr>
                </a:solidFill>
              </a:rPr>
            </a:br>
            <a:r>
              <a:rPr lang="ru-RU">
                <a:solidFill>
                  <a:schemeClr val="tx1">
                    <a:lumMod val="60000"/>
                    <a:lumOff val="40000"/>
                  </a:schemeClr>
                </a:solidFill>
              </a:rPr>
              <a:t>в презентации </a:t>
            </a:r>
            <a:br>
              <a:rPr lang="ru-RU">
                <a:solidFill>
                  <a:schemeClr val="tx1">
                    <a:lumMod val="60000"/>
                    <a:lumOff val="40000"/>
                  </a:schemeClr>
                </a:solidFill>
              </a:rPr>
            </a:br>
            <a:r>
              <a:rPr lang="ru-RU">
                <a:solidFill>
                  <a:schemeClr val="tx1">
                    <a:lumMod val="60000"/>
                    <a:lumOff val="40000"/>
                  </a:schemeClr>
                </a:solidFill>
              </a:rPr>
              <a:t>для показа на экране.</a:t>
            </a:r>
            <a:endParaRPr/>
          </a:p>
          <a:p>
            <a:pPr>
              <a:defRPr/>
            </a:pPr>
            <a:r>
              <a:rPr lang="ru-RU">
                <a:solidFill>
                  <a:schemeClr val="tx1">
                    <a:lumMod val="60000"/>
                    <a:lumOff val="40000"/>
                  </a:schemeClr>
                </a:solidFill>
              </a:rPr>
              <a:t>Содержание помогает аудитории ориентироваться в структуре презентации.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sz="quarter" idx="10"/>
          </p:nvPr>
        </p:nvSpPr>
        <p:spPr bwMode="auto">
          <a:xfrm>
            <a:off x="599440" y="975360"/>
            <a:ext cx="11003280" cy="5396865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Изображение и подпись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0"/>
          </p:nvPr>
        </p:nvSpPr>
        <p:spPr bwMode="auto">
          <a:xfrm>
            <a:off x="599440" y="975360"/>
            <a:ext cx="11003280" cy="540512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Заголовок и 2 колонки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5" name="Объект 3"/>
          <p:cNvSpPr>
            <a:spLocks noGrp="1"/>
          </p:cNvSpPr>
          <p:nvPr>
            <p:ph sz="quarter" idx="18"/>
          </p:nvPr>
        </p:nvSpPr>
        <p:spPr bwMode="auto">
          <a:xfrm>
            <a:off x="6380480" y="976313"/>
            <a:ext cx="5222240" cy="5399087"/>
          </a:xfrm>
          <a:prstGeom prst="rect">
            <a:avLst/>
          </a:prstGeom>
        </p:spPr>
        <p:txBody>
          <a:bodyPr lIns="36000" tIns="36000" rIns="36000" bIns="36000"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7" name="Объект 3"/>
          <p:cNvSpPr>
            <a:spLocks noGrp="1"/>
          </p:cNvSpPr>
          <p:nvPr>
            <p:ph sz="quarter" idx="19"/>
          </p:nvPr>
        </p:nvSpPr>
        <p:spPr bwMode="auto">
          <a:xfrm>
            <a:off x="613997" y="976313"/>
            <a:ext cx="5222240" cy="5399087"/>
          </a:xfrm>
          <a:prstGeom prst="rect">
            <a:avLst/>
          </a:prstGeom>
        </p:spPr>
        <p:txBody>
          <a:bodyPr lIns="36000" tIns="36000" rIns="36000" bIns="36000"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3" name="TextBox 2"/>
          <p:cNvSpPr txBox="1"/>
          <p:nvPr userDrawn="1"/>
        </p:nvSpPr>
        <p:spPr bwMode="auto">
          <a:xfrm>
            <a:off x="-1800201" y="976313"/>
            <a:ext cx="1800201" cy="332398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ru-RU" sz="1400">
                <a:solidFill>
                  <a:schemeClr val="accent4"/>
                </a:solidFill>
              </a:rPr>
              <a:t>Макет настроен </a:t>
            </a:r>
            <a:br>
              <a:rPr lang="ru-RU" sz="1400">
                <a:solidFill>
                  <a:schemeClr val="accent4"/>
                </a:solidFill>
              </a:rPr>
            </a:br>
            <a:r>
              <a:rPr lang="ru-RU" sz="1400">
                <a:solidFill>
                  <a:schemeClr val="accent4"/>
                </a:solidFill>
              </a:rPr>
              <a:t>для вывода любого содержимого в двух колонках, однако рекомендуется </a:t>
            </a:r>
            <a:br>
              <a:rPr lang="ru-RU" sz="1400">
                <a:solidFill>
                  <a:schemeClr val="accent4"/>
                </a:solidFill>
              </a:rPr>
            </a:br>
            <a:r>
              <a:rPr lang="ru-RU" sz="1400">
                <a:solidFill>
                  <a:schemeClr val="accent4"/>
                </a:solidFill>
              </a:rPr>
              <a:t>не использовать его </a:t>
            </a:r>
            <a:br>
              <a:rPr lang="ru-RU" sz="1400">
                <a:solidFill>
                  <a:schemeClr val="accent4"/>
                </a:solidFill>
              </a:rPr>
            </a:br>
            <a:r>
              <a:rPr lang="ru-RU" sz="1400">
                <a:solidFill>
                  <a:schemeClr val="accent4"/>
                </a:solidFill>
              </a:rPr>
              <a:t>для вывода только текстовых блоков: в случае большого количества текста лучше разделить текст на несколько модулей (3-4), по возможности добавить иконки или иные графические объекты.</a:t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Подзаголовок и 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Текст 4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599440" y="990321"/>
            <a:ext cx="11003279" cy="503518"/>
          </a:xfrm>
          <a:prstGeom prst="rect">
            <a:avLst/>
          </a:prstGeom>
        </p:spPr>
        <p:txBody>
          <a:bodyPr lIns="36000" rIns="36000" anchor="t" anchorCtr="0"/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6" name="Объект 3"/>
          <p:cNvSpPr>
            <a:spLocks noGrp="1"/>
          </p:cNvSpPr>
          <p:nvPr>
            <p:ph sz="quarter" idx="18"/>
          </p:nvPr>
        </p:nvSpPr>
        <p:spPr bwMode="auto">
          <a:xfrm>
            <a:off x="6380480" y="1615440"/>
            <a:ext cx="5222240" cy="4759960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8" name="Объект 3"/>
          <p:cNvSpPr>
            <a:spLocks noGrp="1"/>
          </p:cNvSpPr>
          <p:nvPr>
            <p:ph sz="quarter" idx="12"/>
          </p:nvPr>
        </p:nvSpPr>
        <p:spPr bwMode="auto">
          <a:xfrm>
            <a:off x="599440" y="1615440"/>
            <a:ext cx="5212080" cy="4759960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Подзаголовок, объект, изображ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Текст 4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600075" y="976313"/>
            <a:ext cx="5211763" cy="538162"/>
          </a:xfrm>
          <a:prstGeom prst="rect">
            <a:avLst/>
          </a:prstGeom>
        </p:spPr>
        <p:txBody>
          <a:bodyPr lIns="36000" rIns="36000" anchor="t" anchorCtr="0"/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>
            <a:lvl1pPr>
              <a:defRPr>
                <a:latin typeface="+mj-lt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6" name="Объект 3"/>
          <p:cNvSpPr>
            <a:spLocks noGrp="1"/>
          </p:cNvSpPr>
          <p:nvPr>
            <p:ph sz="quarter" idx="18"/>
          </p:nvPr>
        </p:nvSpPr>
        <p:spPr bwMode="auto">
          <a:xfrm>
            <a:off x="6380480" y="976313"/>
            <a:ext cx="5222240" cy="5399087"/>
          </a:xfrm>
          <a:prstGeom prst="rect">
            <a:avLst/>
          </a:prstGeom>
        </p:spPr>
        <p:txBody>
          <a:bodyPr lIns="36000" tIns="36000" rIns="36000" bIns="36000"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9"/>
          </p:nvPr>
        </p:nvSpPr>
        <p:spPr bwMode="auto">
          <a:xfrm>
            <a:off x="600075" y="1616075"/>
            <a:ext cx="5211763" cy="4767263"/>
          </a:xfrm>
        </p:spPr>
        <p:txBody>
          <a:bodyPr/>
          <a:lstStyle/>
          <a:p>
            <a:pPr>
              <a:defRPr/>
            </a:pPr>
            <a:r>
              <a:rPr lang="ru-RU"/>
              <a:t>Вставка рисунка</a:t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Подзаголовок, объект, изображ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Текст 4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6391275" y="976313"/>
            <a:ext cx="5211763" cy="538162"/>
          </a:xfrm>
          <a:prstGeom prst="rect">
            <a:avLst/>
          </a:prstGeom>
        </p:spPr>
        <p:txBody>
          <a:bodyPr lIns="36000" rIns="36000" anchor="t" anchorCtr="0"/>
          <a:lstStyle>
            <a:lvl1pPr>
              <a:defRPr sz="1600" b="0" i="0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6" name="Объект 3"/>
          <p:cNvSpPr>
            <a:spLocks noGrp="1"/>
          </p:cNvSpPr>
          <p:nvPr>
            <p:ph sz="quarter" idx="18"/>
          </p:nvPr>
        </p:nvSpPr>
        <p:spPr bwMode="auto">
          <a:xfrm>
            <a:off x="613997" y="976313"/>
            <a:ext cx="5222240" cy="5399087"/>
          </a:xfrm>
          <a:prstGeom prst="rect">
            <a:avLst/>
          </a:prstGeom>
        </p:spPr>
        <p:txBody>
          <a:bodyPr lIns="36000" tIns="36000" rIns="36000" bIns="36000"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9"/>
          </p:nvPr>
        </p:nvSpPr>
        <p:spPr bwMode="auto">
          <a:xfrm>
            <a:off x="6391275" y="1616075"/>
            <a:ext cx="5211763" cy="4767263"/>
          </a:xfrm>
        </p:spPr>
        <p:txBody>
          <a:bodyPr/>
          <a:lstStyle/>
          <a:p>
            <a:pPr>
              <a:defRPr/>
            </a:pPr>
            <a:r>
              <a:rPr lang="ru-RU"/>
              <a:t>Вставка рисунка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Подзаголовок и два рисунк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8"/>
          </p:nvPr>
        </p:nvSpPr>
        <p:spPr bwMode="auto">
          <a:xfrm>
            <a:off x="6383338" y="1616076"/>
            <a:ext cx="5215482" cy="4759324"/>
          </a:xfrm>
        </p:spPr>
        <p:txBody>
          <a:bodyPr/>
          <a:lstStyle/>
          <a:p>
            <a:pPr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6" name="Рисунок 5"/>
          <p:cNvSpPr>
            <a:spLocks noGrp="1"/>
          </p:cNvSpPr>
          <p:nvPr>
            <p:ph type="pic" sz="quarter" idx="19"/>
          </p:nvPr>
        </p:nvSpPr>
        <p:spPr bwMode="auto">
          <a:xfrm>
            <a:off x="605473" y="1616076"/>
            <a:ext cx="5203190" cy="4759324"/>
          </a:xfrm>
        </p:spPr>
        <p:txBody>
          <a:bodyPr/>
          <a:lstStyle/>
          <a:p>
            <a:pPr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9" name="Текст 4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599440" y="990321"/>
            <a:ext cx="11003279" cy="503518"/>
          </a:xfrm>
          <a:prstGeom prst="rect">
            <a:avLst/>
          </a:prstGeom>
        </p:spPr>
        <p:txBody>
          <a:bodyPr lIns="36000" rIns="36000" anchor="t" anchorCtr="0"/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Под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Текст 4"/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605473" y="980728"/>
            <a:ext cx="5203190" cy="513361"/>
          </a:xfrm>
          <a:prstGeom prst="rect">
            <a:avLst/>
          </a:prstGeom>
        </p:spPr>
        <p:txBody>
          <a:bodyPr lIns="36000" rIns="36000" anchor="t" anchorCtr="0"/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7" name="Текст 4"/>
          <p:cNvSpPr>
            <a:spLocks noGrp="1"/>
          </p:cNvSpPr>
          <p:nvPr>
            <p:ph type="body" sz="quarter" idx="18" hasCustomPrompt="1"/>
          </p:nvPr>
        </p:nvSpPr>
        <p:spPr bwMode="auto">
          <a:xfrm>
            <a:off x="6380480" y="3928716"/>
            <a:ext cx="5222240" cy="521364"/>
          </a:xfrm>
          <a:prstGeom prst="rect">
            <a:avLst/>
          </a:prstGeom>
        </p:spPr>
        <p:txBody>
          <a:bodyPr lIns="36000" rIns="36000" anchor="t" anchorCtr="0"/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12" name="Заголовок 1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16" name="Объект 3"/>
          <p:cNvSpPr>
            <a:spLocks noGrp="1"/>
          </p:cNvSpPr>
          <p:nvPr>
            <p:ph sz="quarter" idx="19"/>
          </p:nvPr>
        </p:nvSpPr>
        <p:spPr bwMode="auto">
          <a:xfrm>
            <a:off x="605474" y="1624014"/>
            <a:ext cx="5203189" cy="1799168"/>
          </a:xfrm>
          <a:prstGeom prst="rect">
            <a:avLst/>
          </a:prstGeom>
        </p:spPr>
        <p:txBody>
          <a:bodyPr lIns="36000" rIns="36000"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18" name="Объект 3"/>
          <p:cNvSpPr>
            <a:spLocks noGrp="1"/>
          </p:cNvSpPr>
          <p:nvPr>
            <p:ph sz="quarter" idx="21"/>
          </p:nvPr>
        </p:nvSpPr>
        <p:spPr bwMode="auto">
          <a:xfrm>
            <a:off x="6380480" y="4561841"/>
            <a:ext cx="5222558" cy="1809328"/>
          </a:xfrm>
          <a:prstGeom prst="rect">
            <a:avLst/>
          </a:prstGeom>
        </p:spPr>
        <p:txBody>
          <a:bodyPr lIns="36000" rIns="36000"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19" name="Текст 4"/>
          <p:cNvSpPr>
            <a:spLocks noGrp="1"/>
          </p:cNvSpPr>
          <p:nvPr>
            <p:ph type="body" sz="quarter" idx="22" hasCustomPrompt="1"/>
          </p:nvPr>
        </p:nvSpPr>
        <p:spPr bwMode="auto">
          <a:xfrm>
            <a:off x="6380480" y="990320"/>
            <a:ext cx="5222240" cy="513360"/>
          </a:xfrm>
          <a:prstGeom prst="rect">
            <a:avLst/>
          </a:prstGeom>
        </p:spPr>
        <p:txBody>
          <a:bodyPr lIns="36000" rIns="36000" anchor="t" anchorCtr="0"/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21" name="Объект 3"/>
          <p:cNvSpPr>
            <a:spLocks noGrp="1"/>
          </p:cNvSpPr>
          <p:nvPr>
            <p:ph sz="quarter" idx="24"/>
          </p:nvPr>
        </p:nvSpPr>
        <p:spPr bwMode="auto">
          <a:xfrm>
            <a:off x="6380480" y="1615441"/>
            <a:ext cx="5222558" cy="1813560"/>
          </a:xfrm>
          <a:prstGeom prst="rect">
            <a:avLst/>
          </a:prstGeom>
        </p:spPr>
        <p:txBody>
          <a:bodyPr lIns="36000" rIns="36000"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23" name="Текст 4"/>
          <p:cNvSpPr>
            <a:spLocks noGrp="1"/>
          </p:cNvSpPr>
          <p:nvPr>
            <p:ph type="body" sz="quarter" idx="25" hasCustomPrompt="1"/>
          </p:nvPr>
        </p:nvSpPr>
        <p:spPr bwMode="auto">
          <a:xfrm>
            <a:off x="605473" y="3928715"/>
            <a:ext cx="5203190" cy="521365"/>
          </a:xfrm>
          <a:prstGeom prst="rect">
            <a:avLst/>
          </a:prstGeom>
        </p:spPr>
        <p:txBody>
          <a:bodyPr lIns="36000" rIns="36000" anchor="t" anchorCtr="0"/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24" name="Объект 3"/>
          <p:cNvSpPr>
            <a:spLocks noGrp="1"/>
          </p:cNvSpPr>
          <p:nvPr>
            <p:ph sz="quarter" idx="26"/>
          </p:nvPr>
        </p:nvSpPr>
        <p:spPr bwMode="auto">
          <a:xfrm>
            <a:off x="605474" y="4561840"/>
            <a:ext cx="5203189" cy="1809329"/>
          </a:xfrm>
          <a:prstGeom prst="rect">
            <a:avLst/>
          </a:prstGeom>
        </p:spPr>
        <p:txBody>
          <a:bodyPr lIns="36000" rIns="36000"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2_Под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quarter" idx="12"/>
          </p:nvPr>
        </p:nvSpPr>
        <p:spPr bwMode="auto">
          <a:xfrm>
            <a:off x="600076" y="981075"/>
            <a:ext cx="5208588" cy="2442465"/>
          </a:xfrm>
          <a:prstGeom prst="rect">
            <a:avLst/>
          </a:prstGeom>
        </p:spPr>
        <p:txBody>
          <a:bodyPr lIns="36000" rIns="36000"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10" name="Объект 3"/>
          <p:cNvSpPr>
            <a:spLocks noGrp="1"/>
          </p:cNvSpPr>
          <p:nvPr>
            <p:ph sz="quarter" idx="21"/>
          </p:nvPr>
        </p:nvSpPr>
        <p:spPr bwMode="auto">
          <a:xfrm>
            <a:off x="6380480" y="3921760"/>
            <a:ext cx="5222240" cy="2458720"/>
          </a:xfrm>
          <a:prstGeom prst="rect">
            <a:avLst/>
          </a:prstGeom>
        </p:spPr>
        <p:txBody>
          <a:bodyPr lIns="36000" rIns="36000"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16" name="Текст 4"/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605473" y="3928715"/>
            <a:ext cx="5203190" cy="521365"/>
          </a:xfrm>
          <a:prstGeom prst="rect">
            <a:avLst/>
          </a:prstGeom>
        </p:spPr>
        <p:txBody>
          <a:bodyPr lIns="36000" rIns="36000" anchor="t" anchorCtr="0"/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17" name="Объект 3"/>
          <p:cNvSpPr>
            <a:spLocks noGrp="1"/>
          </p:cNvSpPr>
          <p:nvPr>
            <p:ph sz="quarter" idx="19"/>
          </p:nvPr>
        </p:nvSpPr>
        <p:spPr bwMode="auto">
          <a:xfrm>
            <a:off x="605474" y="4572001"/>
            <a:ext cx="5203189" cy="1799168"/>
          </a:xfrm>
          <a:prstGeom prst="rect">
            <a:avLst/>
          </a:prstGeom>
        </p:spPr>
        <p:txBody>
          <a:bodyPr lIns="36000" rIns="36000"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18" name="Текст 4"/>
          <p:cNvSpPr>
            <a:spLocks noGrp="1"/>
          </p:cNvSpPr>
          <p:nvPr>
            <p:ph type="body" sz="quarter" idx="22" hasCustomPrompt="1"/>
          </p:nvPr>
        </p:nvSpPr>
        <p:spPr bwMode="auto">
          <a:xfrm>
            <a:off x="6380480" y="990320"/>
            <a:ext cx="5222240" cy="513360"/>
          </a:xfrm>
          <a:prstGeom prst="rect">
            <a:avLst/>
          </a:prstGeom>
        </p:spPr>
        <p:txBody>
          <a:bodyPr lIns="36000" rIns="36000" anchor="t" anchorCtr="0"/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19" name="Объект 3"/>
          <p:cNvSpPr>
            <a:spLocks noGrp="1"/>
          </p:cNvSpPr>
          <p:nvPr>
            <p:ph sz="quarter" idx="24"/>
          </p:nvPr>
        </p:nvSpPr>
        <p:spPr bwMode="auto">
          <a:xfrm>
            <a:off x="6380480" y="1615441"/>
            <a:ext cx="5222558" cy="1798318"/>
          </a:xfrm>
          <a:prstGeom prst="rect">
            <a:avLst/>
          </a:prstGeom>
        </p:spPr>
        <p:txBody>
          <a:bodyPr lIns="36000" rIns="36000"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2_Подзаголовок и 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15" name="Объект 3"/>
          <p:cNvSpPr>
            <a:spLocks noGrp="1"/>
          </p:cNvSpPr>
          <p:nvPr>
            <p:ph sz="quarter" idx="18"/>
          </p:nvPr>
        </p:nvSpPr>
        <p:spPr bwMode="auto">
          <a:xfrm>
            <a:off x="8315888" y="1615440"/>
            <a:ext cx="3283200" cy="4759960"/>
          </a:xfrm>
          <a:prstGeom prst="rect">
            <a:avLst/>
          </a:prstGeom>
        </p:spPr>
        <p:txBody>
          <a:bodyPr lIns="36000" rIns="36000"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16" name="Текст 4"/>
          <p:cNvSpPr>
            <a:spLocks noGrp="1"/>
          </p:cNvSpPr>
          <p:nvPr>
            <p:ph type="body" sz="quarter" idx="19" hasCustomPrompt="1"/>
          </p:nvPr>
        </p:nvSpPr>
        <p:spPr bwMode="auto">
          <a:xfrm>
            <a:off x="8315888" y="980160"/>
            <a:ext cx="3283200" cy="523519"/>
          </a:xfrm>
          <a:prstGeom prst="rect">
            <a:avLst/>
          </a:prstGeom>
        </p:spPr>
        <p:txBody>
          <a:bodyPr lIns="36000" rIns="36000" anchor="t" anchorCtr="0"/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17" name="Объект 3"/>
          <p:cNvSpPr>
            <a:spLocks noGrp="1"/>
          </p:cNvSpPr>
          <p:nvPr>
            <p:ph sz="quarter" idx="20"/>
          </p:nvPr>
        </p:nvSpPr>
        <p:spPr bwMode="auto">
          <a:xfrm>
            <a:off x="613232" y="1615440"/>
            <a:ext cx="3283200" cy="4759960"/>
          </a:xfrm>
          <a:prstGeom prst="rect">
            <a:avLst/>
          </a:prstGeom>
        </p:spPr>
        <p:txBody>
          <a:bodyPr lIns="36000" rIns="36000"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18" name="Текст 4"/>
          <p:cNvSpPr>
            <a:spLocks noGrp="1"/>
          </p:cNvSpPr>
          <p:nvPr>
            <p:ph type="body" sz="quarter" idx="21" hasCustomPrompt="1"/>
          </p:nvPr>
        </p:nvSpPr>
        <p:spPr bwMode="auto">
          <a:xfrm>
            <a:off x="613232" y="980160"/>
            <a:ext cx="3283200" cy="523519"/>
          </a:xfrm>
          <a:prstGeom prst="rect">
            <a:avLst/>
          </a:prstGeom>
        </p:spPr>
        <p:txBody>
          <a:bodyPr lIns="36000" rIns="36000" anchor="t" anchorCtr="0"/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19" name="Объект 3"/>
          <p:cNvSpPr>
            <a:spLocks noGrp="1"/>
          </p:cNvSpPr>
          <p:nvPr>
            <p:ph sz="quarter" idx="22"/>
          </p:nvPr>
        </p:nvSpPr>
        <p:spPr bwMode="auto">
          <a:xfrm>
            <a:off x="4459712" y="1615440"/>
            <a:ext cx="3283200" cy="4759960"/>
          </a:xfrm>
          <a:prstGeom prst="rect">
            <a:avLst/>
          </a:prstGeom>
        </p:spPr>
        <p:txBody>
          <a:bodyPr lIns="36000" rIns="36000"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20" name="Текст 4"/>
          <p:cNvSpPr>
            <a:spLocks noGrp="1"/>
          </p:cNvSpPr>
          <p:nvPr>
            <p:ph type="body" sz="quarter" idx="23" hasCustomPrompt="1"/>
          </p:nvPr>
        </p:nvSpPr>
        <p:spPr bwMode="auto">
          <a:xfrm>
            <a:off x="4459712" y="980160"/>
            <a:ext cx="3283200" cy="523519"/>
          </a:xfrm>
          <a:prstGeom prst="rect">
            <a:avLst/>
          </a:prstGeom>
        </p:spPr>
        <p:txBody>
          <a:bodyPr lIns="36000" rIns="36000" anchor="t" anchorCtr="0"/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3_Подзаголовок и 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2" name="Объект 3"/>
          <p:cNvSpPr>
            <a:spLocks noGrp="1"/>
          </p:cNvSpPr>
          <p:nvPr>
            <p:ph sz="quarter" idx="18"/>
          </p:nvPr>
        </p:nvSpPr>
        <p:spPr bwMode="auto">
          <a:xfrm>
            <a:off x="8315888" y="4562475"/>
            <a:ext cx="3283200" cy="1820863"/>
          </a:xfrm>
          <a:prstGeom prst="rect">
            <a:avLst/>
          </a:prstGeom>
        </p:spPr>
        <p:txBody>
          <a:bodyPr lIns="36000" rIns="36000"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33" name="Текст 4"/>
          <p:cNvSpPr>
            <a:spLocks noGrp="1"/>
          </p:cNvSpPr>
          <p:nvPr>
            <p:ph type="body" sz="quarter" idx="19" hasCustomPrompt="1"/>
          </p:nvPr>
        </p:nvSpPr>
        <p:spPr bwMode="auto">
          <a:xfrm>
            <a:off x="8315888" y="3942649"/>
            <a:ext cx="3283200" cy="486000"/>
          </a:xfrm>
          <a:prstGeom prst="rect">
            <a:avLst/>
          </a:prstGeom>
        </p:spPr>
        <p:txBody>
          <a:bodyPr lIns="36000" rIns="36000" anchor="t" anchorCtr="0"/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34" name="Объект 3"/>
          <p:cNvSpPr>
            <a:spLocks noGrp="1"/>
          </p:cNvSpPr>
          <p:nvPr>
            <p:ph sz="quarter" idx="20"/>
          </p:nvPr>
        </p:nvSpPr>
        <p:spPr bwMode="auto">
          <a:xfrm>
            <a:off x="613232" y="4562475"/>
            <a:ext cx="3283200" cy="1820863"/>
          </a:xfrm>
          <a:prstGeom prst="rect">
            <a:avLst/>
          </a:prstGeom>
        </p:spPr>
        <p:txBody>
          <a:bodyPr lIns="36000" rIns="36000"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35" name="Текст 4"/>
          <p:cNvSpPr>
            <a:spLocks noGrp="1"/>
          </p:cNvSpPr>
          <p:nvPr>
            <p:ph type="body" sz="quarter" idx="21" hasCustomPrompt="1"/>
          </p:nvPr>
        </p:nvSpPr>
        <p:spPr bwMode="auto">
          <a:xfrm>
            <a:off x="613232" y="3942649"/>
            <a:ext cx="3283200" cy="486000"/>
          </a:xfrm>
          <a:prstGeom prst="rect">
            <a:avLst/>
          </a:prstGeom>
        </p:spPr>
        <p:txBody>
          <a:bodyPr lIns="36000" rIns="36000" anchor="t" anchorCtr="0"/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36" name="Объект 3"/>
          <p:cNvSpPr>
            <a:spLocks noGrp="1"/>
          </p:cNvSpPr>
          <p:nvPr>
            <p:ph sz="quarter" idx="22"/>
          </p:nvPr>
        </p:nvSpPr>
        <p:spPr bwMode="auto">
          <a:xfrm>
            <a:off x="4459712" y="4562475"/>
            <a:ext cx="3283200" cy="1820863"/>
          </a:xfrm>
          <a:prstGeom prst="rect">
            <a:avLst/>
          </a:prstGeom>
        </p:spPr>
        <p:txBody>
          <a:bodyPr lIns="36000" rIns="36000"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37" name="Текст 4"/>
          <p:cNvSpPr>
            <a:spLocks noGrp="1"/>
          </p:cNvSpPr>
          <p:nvPr>
            <p:ph type="body" sz="quarter" idx="23" hasCustomPrompt="1"/>
          </p:nvPr>
        </p:nvSpPr>
        <p:spPr bwMode="auto">
          <a:xfrm>
            <a:off x="4459712" y="3942649"/>
            <a:ext cx="3283200" cy="486000"/>
          </a:xfrm>
          <a:prstGeom prst="rect">
            <a:avLst/>
          </a:prstGeom>
        </p:spPr>
        <p:txBody>
          <a:bodyPr lIns="36000" rIns="36000" anchor="t" anchorCtr="0"/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38" name="Объект 3"/>
          <p:cNvSpPr>
            <a:spLocks noGrp="1"/>
          </p:cNvSpPr>
          <p:nvPr>
            <p:ph sz="quarter" idx="24"/>
          </p:nvPr>
        </p:nvSpPr>
        <p:spPr bwMode="auto">
          <a:xfrm>
            <a:off x="8315888" y="1616075"/>
            <a:ext cx="3283200" cy="1807845"/>
          </a:xfrm>
          <a:prstGeom prst="rect">
            <a:avLst/>
          </a:prstGeom>
        </p:spPr>
        <p:txBody>
          <a:bodyPr lIns="36000" rIns="36000"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39" name="Текст 4"/>
          <p:cNvSpPr>
            <a:spLocks noGrp="1"/>
          </p:cNvSpPr>
          <p:nvPr>
            <p:ph type="body" sz="quarter" idx="25" hasCustomPrompt="1"/>
          </p:nvPr>
        </p:nvSpPr>
        <p:spPr bwMode="auto">
          <a:xfrm>
            <a:off x="8315888" y="980160"/>
            <a:ext cx="3283200" cy="523519"/>
          </a:xfrm>
          <a:prstGeom prst="rect">
            <a:avLst/>
          </a:prstGeom>
        </p:spPr>
        <p:txBody>
          <a:bodyPr lIns="36000" rIns="36000" anchor="t" anchorCtr="0"/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40" name="Объект 3"/>
          <p:cNvSpPr>
            <a:spLocks noGrp="1"/>
          </p:cNvSpPr>
          <p:nvPr>
            <p:ph sz="quarter" idx="26"/>
          </p:nvPr>
        </p:nvSpPr>
        <p:spPr bwMode="auto">
          <a:xfrm>
            <a:off x="613232" y="1616075"/>
            <a:ext cx="3283200" cy="1807845"/>
          </a:xfrm>
          <a:prstGeom prst="rect">
            <a:avLst/>
          </a:prstGeom>
        </p:spPr>
        <p:txBody>
          <a:bodyPr lIns="36000" rIns="36000"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41" name="Текст 4"/>
          <p:cNvSpPr>
            <a:spLocks noGrp="1"/>
          </p:cNvSpPr>
          <p:nvPr>
            <p:ph type="body" sz="quarter" idx="27" hasCustomPrompt="1"/>
          </p:nvPr>
        </p:nvSpPr>
        <p:spPr bwMode="auto">
          <a:xfrm>
            <a:off x="613232" y="980160"/>
            <a:ext cx="3283200" cy="523519"/>
          </a:xfrm>
          <a:prstGeom prst="rect">
            <a:avLst/>
          </a:prstGeom>
        </p:spPr>
        <p:txBody>
          <a:bodyPr lIns="36000" rIns="36000" anchor="t" anchorCtr="0"/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42" name="Объект 3"/>
          <p:cNvSpPr>
            <a:spLocks noGrp="1"/>
          </p:cNvSpPr>
          <p:nvPr>
            <p:ph sz="quarter" idx="28"/>
          </p:nvPr>
        </p:nvSpPr>
        <p:spPr bwMode="auto">
          <a:xfrm>
            <a:off x="4459712" y="1616075"/>
            <a:ext cx="3283200" cy="1807845"/>
          </a:xfrm>
          <a:prstGeom prst="rect">
            <a:avLst/>
          </a:prstGeom>
        </p:spPr>
        <p:txBody>
          <a:bodyPr lIns="36000" rIns="36000"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43" name="Текст 4"/>
          <p:cNvSpPr>
            <a:spLocks noGrp="1"/>
          </p:cNvSpPr>
          <p:nvPr>
            <p:ph type="body" sz="quarter" idx="29" hasCustomPrompt="1"/>
          </p:nvPr>
        </p:nvSpPr>
        <p:spPr bwMode="auto">
          <a:xfrm>
            <a:off x="4459712" y="980160"/>
            <a:ext cx="3283200" cy="523519"/>
          </a:xfrm>
          <a:prstGeom prst="rect">
            <a:avLst/>
          </a:prstGeom>
        </p:spPr>
        <p:txBody>
          <a:bodyPr lIns="36000" rIns="36000" anchor="t" anchorCtr="0"/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Три вертикальных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9" name="Объект 3"/>
          <p:cNvSpPr>
            <a:spLocks noGrp="1"/>
          </p:cNvSpPr>
          <p:nvPr>
            <p:ph sz="quarter" idx="18"/>
          </p:nvPr>
        </p:nvSpPr>
        <p:spPr bwMode="auto">
          <a:xfrm>
            <a:off x="8315888" y="976313"/>
            <a:ext cx="3283200" cy="5399087"/>
          </a:xfrm>
          <a:prstGeom prst="rect">
            <a:avLst/>
          </a:prstGeom>
        </p:spPr>
        <p:txBody>
          <a:bodyPr lIns="36000" rIns="36000"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11" name="Объект 3"/>
          <p:cNvSpPr>
            <a:spLocks noGrp="1"/>
          </p:cNvSpPr>
          <p:nvPr>
            <p:ph sz="quarter" idx="20"/>
          </p:nvPr>
        </p:nvSpPr>
        <p:spPr bwMode="auto">
          <a:xfrm>
            <a:off x="613232" y="976313"/>
            <a:ext cx="3283200" cy="5399087"/>
          </a:xfrm>
          <a:prstGeom prst="rect">
            <a:avLst/>
          </a:prstGeom>
        </p:spPr>
        <p:txBody>
          <a:bodyPr lIns="36000" rIns="36000"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12" name="Объект 3"/>
          <p:cNvSpPr>
            <a:spLocks noGrp="1"/>
          </p:cNvSpPr>
          <p:nvPr>
            <p:ph sz="quarter" idx="22"/>
          </p:nvPr>
        </p:nvSpPr>
        <p:spPr bwMode="auto">
          <a:xfrm>
            <a:off x="4459712" y="976313"/>
            <a:ext cx="3283200" cy="5399087"/>
          </a:xfrm>
          <a:prstGeom prst="rect">
            <a:avLst/>
          </a:prstGeom>
        </p:spPr>
        <p:txBody>
          <a:bodyPr lIns="36000" rIns="36000"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Подзаголовок и 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Объект 3"/>
          <p:cNvSpPr>
            <a:spLocks noGrp="1"/>
          </p:cNvSpPr>
          <p:nvPr>
            <p:ph sz="quarter" idx="12"/>
          </p:nvPr>
        </p:nvSpPr>
        <p:spPr bwMode="auto">
          <a:xfrm>
            <a:off x="9272904" y="1616075"/>
            <a:ext cx="2323628" cy="4759325"/>
          </a:xfrm>
          <a:prstGeom prst="rect">
            <a:avLst/>
          </a:prstGeom>
        </p:spPr>
        <p:txBody>
          <a:bodyPr lIns="36000" rIns="36000"/>
          <a:lstStyle>
            <a:lvl1pPr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 sz="1400"/>
            </a:lvl1pPr>
            <a:lvl2pPr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 sz="1400"/>
            </a:lvl2pPr>
            <a:lvl3pPr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10" name="Текст 4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9280688" y="990321"/>
            <a:ext cx="2318400" cy="486000"/>
          </a:xfrm>
          <a:prstGeom prst="rect">
            <a:avLst/>
          </a:prstGeom>
        </p:spPr>
        <p:txBody>
          <a:bodyPr lIns="36000" rIns="36000" anchor="t" anchorCtr="0"/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16" name="Объект 3"/>
          <p:cNvSpPr>
            <a:spLocks noGrp="1"/>
          </p:cNvSpPr>
          <p:nvPr>
            <p:ph sz="quarter" idx="24"/>
          </p:nvPr>
        </p:nvSpPr>
        <p:spPr bwMode="auto">
          <a:xfrm>
            <a:off x="6388099" y="1616075"/>
            <a:ext cx="2346325" cy="4759325"/>
          </a:xfrm>
          <a:prstGeom prst="rect">
            <a:avLst/>
          </a:prstGeom>
        </p:spPr>
        <p:txBody>
          <a:bodyPr lIns="36000" rIns="36000"/>
          <a:lstStyle>
            <a:lvl1pPr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 sz="1400"/>
            </a:lvl1pPr>
            <a:lvl2pPr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 sz="1400"/>
            </a:lvl2pPr>
            <a:lvl3pPr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17" name="Текст 4"/>
          <p:cNvSpPr>
            <a:spLocks noGrp="1"/>
          </p:cNvSpPr>
          <p:nvPr>
            <p:ph type="body" sz="quarter" idx="25" hasCustomPrompt="1"/>
          </p:nvPr>
        </p:nvSpPr>
        <p:spPr bwMode="auto">
          <a:xfrm>
            <a:off x="6398259" y="990321"/>
            <a:ext cx="2318400" cy="486000"/>
          </a:xfrm>
          <a:prstGeom prst="rect">
            <a:avLst/>
          </a:prstGeom>
        </p:spPr>
        <p:txBody>
          <a:bodyPr lIns="36000" rIns="36000" anchor="t" anchorCtr="0"/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18" name="Объект 3"/>
          <p:cNvSpPr>
            <a:spLocks noGrp="1"/>
          </p:cNvSpPr>
          <p:nvPr>
            <p:ph sz="quarter" idx="26"/>
          </p:nvPr>
        </p:nvSpPr>
        <p:spPr bwMode="auto">
          <a:xfrm>
            <a:off x="3484880" y="1616075"/>
            <a:ext cx="2323628" cy="4759325"/>
          </a:xfrm>
          <a:prstGeom prst="rect">
            <a:avLst/>
          </a:prstGeom>
        </p:spPr>
        <p:txBody>
          <a:bodyPr lIns="36000" rIns="36000"/>
          <a:lstStyle>
            <a:lvl1pPr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 sz="1400"/>
            </a:lvl1pPr>
            <a:lvl2pPr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 sz="1400"/>
            </a:lvl2pPr>
            <a:lvl3pPr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19" name="Текст 4"/>
          <p:cNvSpPr>
            <a:spLocks noGrp="1"/>
          </p:cNvSpPr>
          <p:nvPr>
            <p:ph type="body" sz="quarter" idx="27" hasCustomPrompt="1"/>
          </p:nvPr>
        </p:nvSpPr>
        <p:spPr bwMode="auto">
          <a:xfrm>
            <a:off x="3492664" y="990321"/>
            <a:ext cx="2318400" cy="486000"/>
          </a:xfrm>
          <a:prstGeom prst="rect">
            <a:avLst/>
          </a:prstGeom>
        </p:spPr>
        <p:txBody>
          <a:bodyPr lIns="36000" rIns="36000" anchor="t" anchorCtr="0"/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20" name="Объект 3"/>
          <p:cNvSpPr>
            <a:spLocks noGrp="1"/>
          </p:cNvSpPr>
          <p:nvPr>
            <p:ph sz="quarter" idx="28"/>
          </p:nvPr>
        </p:nvSpPr>
        <p:spPr bwMode="auto">
          <a:xfrm>
            <a:off x="600075" y="1616075"/>
            <a:ext cx="2346325" cy="4759325"/>
          </a:xfrm>
          <a:prstGeom prst="rect">
            <a:avLst/>
          </a:prstGeom>
        </p:spPr>
        <p:txBody>
          <a:bodyPr lIns="36000" rIns="36000"/>
          <a:lstStyle>
            <a:lvl1pPr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 sz="1400"/>
            </a:lvl1pPr>
            <a:lvl2pPr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 sz="1400"/>
            </a:lvl2pPr>
            <a:lvl3pPr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21" name="Текст 4"/>
          <p:cNvSpPr>
            <a:spLocks noGrp="1"/>
          </p:cNvSpPr>
          <p:nvPr>
            <p:ph type="body" sz="quarter" idx="29" hasCustomPrompt="1"/>
          </p:nvPr>
        </p:nvSpPr>
        <p:spPr bwMode="auto">
          <a:xfrm>
            <a:off x="610235" y="990321"/>
            <a:ext cx="2318400" cy="486000"/>
          </a:xfrm>
          <a:prstGeom prst="rect">
            <a:avLst/>
          </a:prstGeom>
        </p:spPr>
        <p:txBody>
          <a:bodyPr lIns="36000" rIns="36000" anchor="t" anchorCtr="0"/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5_Подзаголовок и 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Объект 3"/>
          <p:cNvSpPr>
            <a:spLocks noGrp="1"/>
          </p:cNvSpPr>
          <p:nvPr>
            <p:ph sz="quarter" idx="12"/>
          </p:nvPr>
        </p:nvSpPr>
        <p:spPr bwMode="auto">
          <a:xfrm>
            <a:off x="600076" y="981076"/>
            <a:ext cx="11002962" cy="2447924"/>
          </a:xfrm>
          <a:prstGeom prst="rect">
            <a:avLst/>
          </a:prstGeom>
        </p:spPr>
        <p:txBody>
          <a:bodyPr lIns="36000" rIns="36000"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23" name="Объект 3"/>
          <p:cNvSpPr>
            <a:spLocks noGrp="1"/>
          </p:cNvSpPr>
          <p:nvPr>
            <p:ph sz="quarter" idx="18"/>
          </p:nvPr>
        </p:nvSpPr>
        <p:spPr bwMode="auto">
          <a:xfrm>
            <a:off x="8315888" y="4562475"/>
            <a:ext cx="3283200" cy="1820863"/>
          </a:xfrm>
          <a:prstGeom prst="rect">
            <a:avLst/>
          </a:prstGeom>
        </p:spPr>
        <p:txBody>
          <a:bodyPr lIns="36000" rIns="36000"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24" name="Текст 4"/>
          <p:cNvSpPr>
            <a:spLocks noGrp="1"/>
          </p:cNvSpPr>
          <p:nvPr>
            <p:ph type="body" sz="quarter" idx="19" hasCustomPrompt="1"/>
          </p:nvPr>
        </p:nvSpPr>
        <p:spPr bwMode="auto">
          <a:xfrm>
            <a:off x="8315888" y="3942649"/>
            <a:ext cx="3283200" cy="486000"/>
          </a:xfrm>
          <a:prstGeom prst="rect">
            <a:avLst/>
          </a:prstGeom>
        </p:spPr>
        <p:txBody>
          <a:bodyPr lIns="36000" rIns="36000" anchor="t" anchorCtr="0"/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25" name="Объект 3"/>
          <p:cNvSpPr>
            <a:spLocks noGrp="1"/>
          </p:cNvSpPr>
          <p:nvPr>
            <p:ph sz="quarter" idx="20"/>
          </p:nvPr>
        </p:nvSpPr>
        <p:spPr bwMode="auto">
          <a:xfrm>
            <a:off x="613232" y="4562475"/>
            <a:ext cx="3283200" cy="1820863"/>
          </a:xfrm>
          <a:prstGeom prst="rect">
            <a:avLst/>
          </a:prstGeom>
        </p:spPr>
        <p:txBody>
          <a:bodyPr lIns="36000" rIns="36000"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26" name="Текст 4"/>
          <p:cNvSpPr>
            <a:spLocks noGrp="1"/>
          </p:cNvSpPr>
          <p:nvPr>
            <p:ph type="body" sz="quarter" idx="21" hasCustomPrompt="1"/>
          </p:nvPr>
        </p:nvSpPr>
        <p:spPr bwMode="auto">
          <a:xfrm>
            <a:off x="613232" y="3942649"/>
            <a:ext cx="3283200" cy="486000"/>
          </a:xfrm>
          <a:prstGeom prst="rect">
            <a:avLst/>
          </a:prstGeom>
        </p:spPr>
        <p:txBody>
          <a:bodyPr lIns="36000" rIns="36000" anchor="t" anchorCtr="0"/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27" name="Объект 3"/>
          <p:cNvSpPr>
            <a:spLocks noGrp="1"/>
          </p:cNvSpPr>
          <p:nvPr>
            <p:ph sz="quarter" idx="22"/>
          </p:nvPr>
        </p:nvSpPr>
        <p:spPr bwMode="auto">
          <a:xfrm>
            <a:off x="4459712" y="4562475"/>
            <a:ext cx="3283200" cy="1820863"/>
          </a:xfrm>
          <a:prstGeom prst="rect">
            <a:avLst/>
          </a:prstGeom>
        </p:spPr>
        <p:txBody>
          <a:bodyPr lIns="36000" rIns="36000"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28" name="Текст 4"/>
          <p:cNvSpPr>
            <a:spLocks noGrp="1"/>
          </p:cNvSpPr>
          <p:nvPr>
            <p:ph type="body" sz="quarter" idx="23" hasCustomPrompt="1"/>
          </p:nvPr>
        </p:nvSpPr>
        <p:spPr bwMode="auto">
          <a:xfrm>
            <a:off x="4459712" y="3942649"/>
            <a:ext cx="3283200" cy="486000"/>
          </a:xfrm>
          <a:prstGeom prst="rect">
            <a:avLst/>
          </a:prstGeom>
        </p:spPr>
        <p:txBody>
          <a:bodyPr lIns="36000" rIns="36000" anchor="t" anchorCtr="0"/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Круговые заполнители под фото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0"/>
          </p:nvPr>
        </p:nvSpPr>
        <p:spPr bwMode="auto">
          <a:xfrm>
            <a:off x="600075" y="976313"/>
            <a:ext cx="2020639" cy="2020639"/>
          </a:xfrm>
          <a:prstGeom prst="ellipse">
            <a:avLst/>
          </a:prstGeom>
        </p:spPr>
        <p:txBody>
          <a:bodyPr/>
          <a:lstStyle/>
          <a:p>
            <a:pPr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12" name="Рисунок 3"/>
          <p:cNvSpPr>
            <a:spLocks noGrp="1"/>
          </p:cNvSpPr>
          <p:nvPr>
            <p:ph type="pic" sz="quarter" idx="11"/>
          </p:nvPr>
        </p:nvSpPr>
        <p:spPr bwMode="auto">
          <a:xfrm>
            <a:off x="4440238" y="976313"/>
            <a:ext cx="2020639" cy="2020639"/>
          </a:xfrm>
          <a:prstGeom prst="ellipse">
            <a:avLst/>
          </a:prstGeom>
        </p:spPr>
        <p:txBody>
          <a:bodyPr/>
          <a:lstStyle/>
          <a:p>
            <a:pPr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13" name="Рисунок 3"/>
          <p:cNvSpPr>
            <a:spLocks noGrp="1"/>
          </p:cNvSpPr>
          <p:nvPr>
            <p:ph type="pic" sz="quarter" idx="12"/>
          </p:nvPr>
        </p:nvSpPr>
        <p:spPr bwMode="auto">
          <a:xfrm>
            <a:off x="8310563" y="976313"/>
            <a:ext cx="2020639" cy="2020639"/>
          </a:xfrm>
          <a:prstGeom prst="ellipse">
            <a:avLst/>
          </a:prstGeom>
        </p:spPr>
        <p:txBody>
          <a:bodyPr/>
          <a:lstStyle/>
          <a:p>
            <a:pPr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6"/>
          </p:nvPr>
        </p:nvSpPr>
        <p:spPr bwMode="auto">
          <a:xfrm>
            <a:off x="600075" y="3110601"/>
            <a:ext cx="3311524" cy="432048"/>
          </a:xfrm>
        </p:spPr>
        <p:txBody>
          <a:bodyPr lIns="36000" rIns="36000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9" name="Текст 6"/>
          <p:cNvSpPr>
            <a:spLocks noGrp="1"/>
          </p:cNvSpPr>
          <p:nvPr>
            <p:ph type="body" sz="quarter" idx="17"/>
          </p:nvPr>
        </p:nvSpPr>
        <p:spPr bwMode="auto">
          <a:xfrm>
            <a:off x="4442961" y="3110601"/>
            <a:ext cx="3311524" cy="432048"/>
          </a:xfrm>
        </p:spPr>
        <p:txBody>
          <a:bodyPr lIns="36000" rIns="36000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20" name="Текст 6"/>
          <p:cNvSpPr>
            <a:spLocks noGrp="1"/>
          </p:cNvSpPr>
          <p:nvPr>
            <p:ph type="body" sz="quarter" idx="18"/>
          </p:nvPr>
        </p:nvSpPr>
        <p:spPr bwMode="auto">
          <a:xfrm>
            <a:off x="8314782" y="3110601"/>
            <a:ext cx="3311524" cy="432048"/>
          </a:xfrm>
        </p:spPr>
        <p:txBody>
          <a:bodyPr lIns="36000" rIns="36000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31" name="Рисунок 3"/>
          <p:cNvSpPr>
            <a:spLocks noGrp="1"/>
          </p:cNvSpPr>
          <p:nvPr>
            <p:ph type="pic" sz="quarter" idx="19"/>
          </p:nvPr>
        </p:nvSpPr>
        <p:spPr bwMode="auto">
          <a:xfrm>
            <a:off x="600075" y="3815651"/>
            <a:ext cx="2020639" cy="2020639"/>
          </a:xfrm>
          <a:prstGeom prst="ellipse">
            <a:avLst/>
          </a:prstGeom>
        </p:spPr>
        <p:txBody>
          <a:bodyPr lIns="36000" rIns="36000"/>
          <a:lstStyle/>
          <a:p>
            <a:pPr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32" name="Рисунок 3"/>
          <p:cNvSpPr>
            <a:spLocks noGrp="1"/>
          </p:cNvSpPr>
          <p:nvPr>
            <p:ph type="pic" sz="quarter" idx="20"/>
          </p:nvPr>
        </p:nvSpPr>
        <p:spPr bwMode="auto">
          <a:xfrm>
            <a:off x="4440238" y="3815651"/>
            <a:ext cx="2020639" cy="2020639"/>
          </a:xfrm>
          <a:prstGeom prst="ellipse">
            <a:avLst/>
          </a:prstGeom>
        </p:spPr>
        <p:txBody>
          <a:bodyPr lIns="36000" rIns="36000"/>
          <a:lstStyle/>
          <a:p>
            <a:pPr>
              <a:defRPr/>
            </a:pPr>
            <a:r>
              <a:rPr lang="ru-RU"/>
              <a:t>Вставка рисунка</a:t>
            </a:r>
          </a:p>
        </p:txBody>
      </p:sp>
      <p:sp>
        <p:nvSpPr>
          <p:cNvPr id="33" name="Рисунок 3"/>
          <p:cNvSpPr>
            <a:spLocks noGrp="1"/>
          </p:cNvSpPr>
          <p:nvPr>
            <p:ph type="pic" sz="quarter" idx="21"/>
          </p:nvPr>
        </p:nvSpPr>
        <p:spPr bwMode="auto">
          <a:xfrm>
            <a:off x="8310563" y="3815651"/>
            <a:ext cx="2020639" cy="2020639"/>
          </a:xfrm>
          <a:prstGeom prst="ellipse">
            <a:avLst/>
          </a:prstGeom>
        </p:spPr>
        <p:txBody>
          <a:bodyPr lIns="36000" rIns="36000"/>
          <a:lstStyle/>
          <a:p>
            <a:pPr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34" name="Текст 6"/>
          <p:cNvSpPr>
            <a:spLocks noGrp="1"/>
          </p:cNvSpPr>
          <p:nvPr>
            <p:ph type="body" sz="quarter" idx="22"/>
          </p:nvPr>
        </p:nvSpPr>
        <p:spPr bwMode="auto">
          <a:xfrm>
            <a:off x="600075" y="5949939"/>
            <a:ext cx="3311524" cy="432048"/>
          </a:xfrm>
        </p:spPr>
        <p:txBody>
          <a:bodyPr lIns="36000" rIns="36000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35" name="Текст 6"/>
          <p:cNvSpPr>
            <a:spLocks noGrp="1"/>
          </p:cNvSpPr>
          <p:nvPr>
            <p:ph type="body" sz="quarter" idx="23"/>
          </p:nvPr>
        </p:nvSpPr>
        <p:spPr bwMode="auto">
          <a:xfrm>
            <a:off x="4442961" y="5949939"/>
            <a:ext cx="3311524" cy="432048"/>
          </a:xfrm>
        </p:spPr>
        <p:txBody>
          <a:bodyPr lIns="36000" rIns="36000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36" name="Текст 6"/>
          <p:cNvSpPr>
            <a:spLocks noGrp="1"/>
          </p:cNvSpPr>
          <p:nvPr>
            <p:ph type="body" sz="quarter" idx="24"/>
          </p:nvPr>
        </p:nvSpPr>
        <p:spPr bwMode="auto">
          <a:xfrm>
            <a:off x="8314782" y="5949939"/>
            <a:ext cx="3311524" cy="432048"/>
          </a:xfrm>
        </p:spPr>
        <p:txBody>
          <a:bodyPr lIns="36000" rIns="36000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Круговые заполнители под фото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0"/>
          </p:nvPr>
        </p:nvSpPr>
        <p:spPr bwMode="auto">
          <a:xfrm>
            <a:off x="600075" y="976313"/>
            <a:ext cx="2020639" cy="2020639"/>
          </a:xfrm>
          <a:prstGeom prst="ellipse">
            <a:avLst/>
          </a:prstGeom>
        </p:spPr>
        <p:txBody>
          <a:bodyPr/>
          <a:lstStyle/>
          <a:p>
            <a:pPr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12" name="Рисунок 3"/>
          <p:cNvSpPr>
            <a:spLocks noGrp="1"/>
          </p:cNvSpPr>
          <p:nvPr>
            <p:ph type="pic" sz="quarter" idx="11"/>
          </p:nvPr>
        </p:nvSpPr>
        <p:spPr bwMode="auto">
          <a:xfrm>
            <a:off x="4440238" y="976313"/>
            <a:ext cx="2020639" cy="2020639"/>
          </a:xfrm>
          <a:prstGeom prst="ellipse">
            <a:avLst/>
          </a:prstGeom>
        </p:spPr>
        <p:txBody>
          <a:bodyPr/>
          <a:lstStyle/>
          <a:p>
            <a:pPr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13" name="Рисунок 3"/>
          <p:cNvSpPr>
            <a:spLocks noGrp="1"/>
          </p:cNvSpPr>
          <p:nvPr>
            <p:ph type="pic" sz="quarter" idx="12"/>
          </p:nvPr>
        </p:nvSpPr>
        <p:spPr bwMode="auto">
          <a:xfrm>
            <a:off x="8310563" y="976313"/>
            <a:ext cx="2020639" cy="2020639"/>
          </a:xfrm>
          <a:prstGeom prst="ellipse">
            <a:avLst/>
          </a:prstGeom>
        </p:spPr>
        <p:txBody>
          <a:bodyPr/>
          <a:lstStyle/>
          <a:p>
            <a:pPr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6"/>
          </p:nvPr>
        </p:nvSpPr>
        <p:spPr bwMode="auto">
          <a:xfrm>
            <a:off x="600075" y="3110601"/>
            <a:ext cx="3311524" cy="432048"/>
          </a:xfrm>
        </p:spPr>
        <p:txBody>
          <a:bodyPr lIns="36000" rIns="36000"/>
          <a:lstStyle>
            <a:lvl1pPr>
              <a:spcBef>
                <a:spcPts val="0"/>
              </a:spcBef>
              <a:defRPr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9" name="Текст 6"/>
          <p:cNvSpPr>
            <a:spLocks noGrp="1"/>
          </p:cNvSpPr>
          <p:nvPr>
            <p:ph type="body" sz="quarter" idx="17"/>
          </p:nvPr>
        </p:nvSpPr>
        <p:spPr bwMode="auto">
          <a:xfrm>
            <a:off x="4442961" y="3110601"/>
            <a:ext cx="3311524" cy="432048"/>
          </a:xfrm>
        </p:spPr>
        <p:txBody>
          <a:bodyPr lIns="36000" rIns="36000"/>
          <a:lstStyle>
            <a:lvl1pPr>
              <a:spcBef>
                <a:spcPts val="0"/>
              </a:spcBef>
              <a:defRPr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20" name="Текст 6"/>
          <p:cNvSpPr>
            <a:spLocks noGrp="1"/>
          </p:cNvSpPr>
          <p:nvPr>
            <p:ph type="body" sz="quarter" idx="18"/>
          </p:nvPr>
        </p:nvSpPr>
        <p:spPr bwMode="auto">
          <a:xfrm>
            <a:off x="8314782" y="3110601"/>
            <a:ext cx="3311524" cy="432048"/>
          </a:xfrm>
        </p:spPr>
        <p:txBody>
          <a:bodyPr lIns="36000" rIns="36000"/>
          <a:lstStyle>
            <a:lvl1pPr>
              <a:spcBef>
                <a:spcPts val="0"/>
              </a:spcBef>
              <a:defRPr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31" name="Рисунок 3"/>
          <p:cNvSpPr>
            <a:spLocks noGrp="1"/>
          </p:cNvSpPr>
          <p:nvPr>
            <p:ph type="pic" sz="quarter" idx="19"/>
          </p:nvPr>
        </p:nvSpPr>
        <p:spPr bwMode="auto">
          <a:xfrm>
            <a:off x="2520156" y="3815651"/>
            <a:ext cx="2020639" cy="2020639"/>
          </a:xfrm>
          <a:prstGeom prst="ellipse">
            <a:avLst/>
          </a:prstGeom>
        </p:spPr>
        <p:txBody>
          <a:bodyPr lIns="36000" rIns="36000"/>
          <a:lstStyle/>
          <a:p>
            <a:pPr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32" name="Рисунок 3"/>
          <p:cNvSpPr>
            <a:spLocks noGrp="1"/>
          </p:cNvSpPr>
          <p:nvPr>
            <p:ph type="pic" sz="quarter" idx="20"/>
          </p:nvPr>
        </p:nvSpPr>
        <p:spPr bwMode="auto">
          <a:xfrm>
            <a:off x="6375400" y="3815651"/>
            <a:ext cx="2020639" cy="2020639"/>
          </a:xfrm>
          <a:prstGeom prst="ellipse">
            <a:avLst/>
          </a:prstGeom>
        </p:spPr>
        <p:txBody>
          <a:bodyPr lIns="36000" rIns="36000"/>
          <a:lstStyle/>
          <a:p>
            <a:pPr>
              <a:defRPr/>
            </a:pPr>
            <a:r>
              <a:rPr lang="ru-RU"/>
              <a:t>Вставка рисунка</a:t>
            </a:r>
          </a:p>
        </p:txBody>
      </p:sp>
      <p:sp>
        <p:nvSpPr>
          <p:cNvPr id="34" name="Текст 6"/>
          <p:cNvSpPr>
            <a:spLocks noGrp="1"/>
          </p:cNvSpPr>
          <p:nvPr>
            <p:ph type="body" sz="quarter" idx="22"/>
          </p:nvPr>
        </p:nvSpPr>
        <p:spPr bwMode="auto">
          <a:xfrm>
            <a:off x="2520156" y="5949939"/>
            <a:ext cx="3311524" cy="432048"/>
          </a:xfrm>
        </p:spPr>
        <p:txBody>
          <a:bodyPr lIns="36000" rIns="36000"/>
          <a:lstStyle>
            <a:lvl1pPr>
              <a:spcBef>
                <a:spcPts val="0"/>
              </a:spcBef>
              <a:defRPr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35" name="Текст 6"/>
          <p:cNvSpPr>
            <a:spLocks noGrp="1"/>
          </p:cNvSpPr>
          <p:nvPr>
            <p:ph type="body" sz="quarter" idx="23"/>
          </p:nvPr>
        </p:nvSpPr>
        <p:spPr bwMode="auto">
          <a:xfrm>
            <a:off x="6375400" y="5949939"/>
            <a:ext cx="3311524" cy="432048"/>
          </a:xfrm>
        </p:spPr>
        <p:txBody>
          <a:bodyPr lIns="36000" rIns="36000"/>
          <a:lstStyle>
            <a:lvl1pPr>
              <a:spcBef>
                <a:spcPts val="0"/>
              </a:spcBef>
              <a:defRPr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4_Подзаголовок и 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20" name="Объект 3"/>
          <p:cNvSpPr>
            <a:spLocks noGrp="1"/>
          </p:cNvSpPr>
          <p:nvPr>
            <p:ph sz="quarter" idx="24"/>
          </p:nvPr>
        </p:nvSpPr>
        <p:spPr bwMode="auto">
          <a:xfrm>
            <a:off x="600076" y="981076"/>
            <a:ext cx="11002962" cy="2447924"/>
          </a:xfrm>
          <a:prstGeom prst="rect">
            <a:avLst/>
          </a:prstGeom>
        </p:spPr>
        <p:txBody>
          <a:bodyPr lIns="36000" rIns="36000"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27" name="Объект 3"/>
          <p:cNvSpPr>
            <a:spLocks noGrp="1"/>
          </p:cNvSpPr>
          <p:nvPr>
            <p:ph sz="quarter" idx="25"/>
          </p:nvPr>
        </p:nvSpPr>
        <p:spPr bwMode="auto">
          <a:xfrm>
            <a:off x="9272904" y="4562475"/>
            <a:ext cx="2323628" cy="1812925"/>
          </a:xfrm>
          <a:prstGeom prst="rect">
            <a:avLst/>
          </a:prstGeom>
        </p:spPr>
        <p:txBody>
          <a:bodyPr lIns="36000" rIns="36000"/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400"/>
            </a:lvl1pPr>
            <a:lvl2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400"/>
            </a:lvl2pPr>
            <a:lvl3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28" name="Объект 3"/>
          <p:cNvSpPr>
            <a:spLocks noGrp="1"/>
          </p:cNvSpPr>
          <p:nvPr>
            <p:ph sz="quarter" idx="26"/>
          </p:nvPr>
        </p:nvSpPr>
        <p:spPr bwMode="auto">
          <a:xfrm>
            <a:off x="6388099" y="4562475"/>
            <a:ext cx="2346325" cy="1812925"/>
          </a:xfrm>
          <a:prstGeom prst="rect">
            <a:avLst/>
          </a:prstGeom>
        </p:spPr>
        <p:txBody>
          <a:bodyPr lIns="36000" rIns="36000"/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400"/>
            </a:lvl1pPr>
            <a:lvl2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400"/>
            </a:lvl2pPr>
            <a:lvl3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29" name="Объект 3"/>
          <p:cNvSpPr>
            <a:spLocks noGrp="1"/>
          </p:cNvSpPr>
          <p:nvPr>
            <p:ph sz="quarter" idx="27"/>
          </p:nvPr>
        </p:nvSpPr>
        <p:spPr bwMode="auto">
          <a:xfrm>
            <a:off x="3484880" y="4562475"/>
            <a:ext cx="2323628" cy="1812925"/>
          </a:xfrm>
          <a:prstGeom prst="rect">
            <a:avLst/>
          </a:prstGeom>
        </p:spPr>
        <p:txBody>
          <a:bodyPr lIns="36000" rIns="36000"/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400"/>
            </a:lvl1pPr>
            <a:lvl2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400"/>
            </a:lvl2pPr>
            <a:lvl3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30" name="Объект 3"/>
          <p:cNvSpPr>
            <a:spLocks noGrp="1"/>
          </p:cNvSpPr>
          <p:nvPr>
            <p:ph sz="quarter" idx="28"/>
          </p:nvPr>
        </p:nvSpPr>
        <p:spPr bwMode="auto">
          <a:xfrm>
            <a:off x="600075" y="4562475"/>
            <a:ext cx="2346325" cy="1812925"/>
          </a:xfrm>
          <a:prstGeom prst="rect">
            <a:avLst/>
          </a:prstGeom>
        </p:spPr>
        <p:txBody>
          <a:bodyPr lIns="36000" rIns="36000"/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400"/>
            </a:lvl1pPr>
            <a:lvl2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400"/>
            </a:lvl2pPr>
            <a:lvl3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31" name="Текст 4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9280688" y="3940952"/>
            <a:ext cx="2318400" cy="486000"/>
          </a:xfrm>
          <a:prstGeom prst="rect">
            <a:avLst/>
          </a:prstGeom>
        </p:spPr>
        <p:txBody>
          <a:bodyPr lIns="36000" rIns="36000" anchor="t" anchorCtr="0"/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32" name="Текст 4"/>
          <p:cNvSpPr>
            <a:spLocks noGrp="1"/>
          </p:cNvSpPr>
          <p:nvPr>
            <p:ph type="body" sz="quarter" idx="29" hasCustomPrompt="1"/>
          </p:nvPr>
        </p:nvSpPr>
        <p:spPr bwMode="auto">
          <a:xfrm>
            <a:off x="6398258" y="3940952"/>
            <a:ext cx="2339341" cy="486000"/>
          </a:xfrm>
          <a:prstGeom prst="rect">
            <a:avLst/>
          </a:prstGeom>
        </p:spPr>
        <p:txBody>
          <a:bodyPr lIns="36000" rIns="36000" anchor="t" anchorCtr="0"/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33" name="Текст 4"/>
          <p:cNvSpPr>
            <a:spLocks noGrp="1"/>
          </p:cNvSpPr>
          <p:nvPr>
            <p:ph type="body" sz="quarter" idx="30" hasCustomPrompt="1"/>
          </p:nvPr>
        </p:nvSpPr>
        <p:spPr bwMode="auto">
          <a:xfrm>
            <a:off x="3492664" y="3940952"/>
            <a:ext cx="2315999" cy="486000"/>
          </a:xfrm>
          <a:prstGeom prst="rect">
            <a:avLst/>
          </a:prstGeom>
        </p:spPr>
        <p:txBody>
          <a:bodyPr lIns="36000" rIns="36000" anchor="t" anchorCtr="0"/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34" name="Текст 4"/>
          <p:cNvSpPr>
            <a:spLocks noGrp="1"/>
          </p:cNvSpPr>
          <p:nvPr>
            <p:ph type="body" sz="quarter" idx="31" hasCustomPrompt="1"/>
          </p:nvPr>
        </p:nvSpPr>
        <p:spPr bwMode="auto">
          <a:xfrm>
            <a:off x="610235" y="3940952"/>
            <a:ext cx="2345690" cy="486000"/>
          </a:xfrm>
          <a:prstGeom prst="rect">
            <a:avLst/>
          </a:prstGeom>
        </p:spPr>
        <p:txBody>
          <a:bodyPr lIns="36000" rIns="36000" anchor="t" anchorCtr="0"/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Два объекта с подзаголовками горизонталь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8" name="Текст 5"/>
          <p:cNvSpPr>
            <a:spLocks noGrp="1"/>
          </p:cNvSpPr>
          <p:nvPr>
            <p:ph type="body" sz="quarter" idx="27" hasCustomPrompt="1"/>
          </p:nvPr>
        </p:nvSpPr>
        <p:spPr bwMode="auto">
          <a:xfrm>
            <a:off x="600075" y="3933824"/>
            <a:ext cx="11002963" cy="503238"/>
          </a:xfrm>
          <a:prstGeom prst="rect">
            <a:avLst/>
          </a:prstGeom>
        </p:spPr>
        <p:txBody>
          <a:bodyPr lIns="36000" rIns="36000" anchor="t" anchorCtr="0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Введите заголовок</a:t>
            </a:r>
            <a:endParaRPr/>
          </a:p>
        </p:txBody>
      </p:sp>
      <p:sp>
        <p:nvSpPr>
          <p:cNvPr id="33" name="Объект 32"/>
          <p:cNvSpPr>
            <a:spLocks noGrp="1"/>
          </p:cNvSpPr>
          <p:nvPr>
            <p:ph sz="quarter" idx="30" hasCustomPrompt="1"/>
          </p:nvPr>
        </p:nvSpPr>
        <p:spPr bwMode="auto">
          <a:xfrm>
            <a:off x="600075" y="4562475"/>
            <a:ext cx="11002963" cy="1808693"/>
          </a:xfrm>
          <a:prstGeom prst="rect">
            <a:avLst/>
          </a:prstGeom>
        </p:spPr>
        <p:txBody>
          <a:bodyPr lIns="36000" rIns="36000">
            <a:noAutofit/>
          </a:bodyPr>
          <a:lstStyle>
            <a:lvl1pPr>
              <a:spcBef>
                <a:spcPts val="800"/>
              </a:spcBef>
              <a:buFont typeface="Wingdings"/>
              <a:defRPr sz="1400" b="0"/>
            </a:lvl1pPr>
          </a:lstStyle>
          <a:p>
            <a:pPr lvl="0">
              <a:spcBef>
                <a:spcPts val="0"/>
              </a:spcBef>
              <a:buFont typeface="Wingdings"/>
              <a:defRPr/>
            </a:pPr>
            <a:r>
              <a:rPr lang="ru-RU"/>
              <a:t>Введите текст или вставьте объект</a:t>
            </a:r>
            <a:endParaRPr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7" name="Текст 5"/>
          <p:cNvSpPr>
            <a:spLocks noGrp="1"/>
          </p:cNvSpPr>
          <p:nvPr>
            <p:ph type="body" sz="quarter" idx="31" hasCustomPrompt="1"/>
          </p:nvPr>
        </p:nvSpPr>
        <p:spPr bwMode="auto">
          <a:xfrm>
            <a:off x="600075" y="975360"/>
            <a:ext cx="11002963" cy="505112"/>
          </a:xfrm>
          <a:prstGeom prst="rect">
            <a:avLst/>
          </a:prstGeom>
        </p:spPr>
        <p:txBody>
          <a:bodyPr lIns="36000" rIns="36000" anchor="t" anchorCtr="0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Введите заголовок</a:t>
            </a:r>
            <a:endParaRPr/>
          </a:p>
        </p:txBody>
      </p:sp>
      <p:sp>
        <p:nvSpPr>
          <p:cNvPr id="8" name="Объект 32"/>
          <p:cNvSpPr>
            <a:spLocks noGrp="1"/>
          </p:cNvSpPr>
          <p:nvPr>
            <p:ph sz="quarter" idx="32" hasCustomPrompt="1"/>
          </p:nvPr>
        </p:nvSpPr>
        <p:spPr bwMode="auto">
          <a:xfrm>
            <a:off x="600075" y="1616075"/>
            <a:ext cx="11002963" cy="1812926"/>
          </a:xfrm>
          <a:prstGeom prst="rect">
            <a:avLst/>
          </a:prstGeom>
        </p:spPr>
        <p:txBody>
          <a:bodyPr lIns="36000" rIns="36000">
            <a:noAutofit/>
          </a:bodyPr>
          <a:lstStyle>
            <a:lvl1pPr>
              <a:spcBef>
                <a:spcPts val="800"/>
              </a:spcBef>
              <a:buFont typeface="Wingdings"/>
              <a:defRPr sz="1400" b="0"/>
            </a:lvl1pPr>
          </a:lstStyle>
          <a:p>
            <a:pPr lvl="0">
              <a:spcBef>
                <a:spcPts val="0"/>
              </a:spcBef>
              <a:buFont typeface="Wingdings"/>
              <a:defRPr/>
            </a:pPr>
            <a:r>
              <a:rPr lang="ru-RU"/>
              <a:t>Введите текст или вставьте объект</a:t>
            </a:r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Три объекта: два сверху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Объект 4"/>
          <p:cNvSpPr>
            <a:spLocks noGrp="1"/>
          </p:cNvSpPr>
          <p:nvPr>
            <p:ph sz="quarter" idx="16"/>
          </p:nvPr>
        </p:nvSpPr>
        <p:spPr bwMode="auto">
          <a:xfrm>
            <a:off x="600075" y="3921124"/>
            <a:ext cx="11002963" cy="2454274"/>
          </a:xfrm>
          <a:prstGeom prst="rect">
            <a:avLst/>
          </a:prstGeom>
        </p:spPr>
        <p:txBody>
          <a:bodyPr lIns="36000" rIns="36000"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8" name="Объект 3"/>
          <p:cNvSpPr>
            <a:spLocks noGrp="1"/>
          </p:cNvSpPr>
          <p:nvPr>
            <p:ph sz="quarter" idx="12"/>
          </p:nvPr>
        </p:nvSpPr>
        <p:spPr bwMode="auto">
          <a:xfrm>
            <a:off x="6383338" y="981075"/>
            <a:ext cx="5219700" cy="2442845"/>
          </a:xfrm>
          <a:prstGeom prst="rect">
            <a:avLst/>
          </a:prstGeom>
        </p:spPr>
        <p:txBody>
          <a:bodyPr lIns="36000" rIns="36000"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9" name="Объект 3"/>
          <p:cNvSpPr>
            <a:spLocks noGrp="1"/>
          </p:cNvSpPr>
          <p:nvPr>
            <p:ph sz="quarter" idx="17"/>
          </p:nvPr>
        </p:nvSpPr>
        <p:spPr bwMode="auto">
          <a:xfrm>
            <a:off x="600076" y="981075"/>
            <a:ext cx="5208588" cy="2442845"/>
          </a:xfrm>
          <a:prstGeom prst="rect">
            <a:avLst/>
          </a:prstGeom>
        </p:spPr>
        <p:txBody>
          <a:bodyPr lIns="36000" rIns="36000"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Три объекта: два справ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Объект 34"/>
          <p:cNvSpPr>
            <a:spLocks noGrp="1"/>
          </p:cNvSpPr>
          <p:nvPr>
            <p:ph sz="quarter" idx="31" hasCustomPrompt="1"/>
          </p:nvPr>
        </p:nvSpPr>
        <p:spPr bwMode="auto">
          <a:xfrm>
            <a:off x="6383338" y="984847"/>
            <a:ext cx="5219700" cy="2444153"/>
          </a:xfrm>
          <a:prstGeom prst="rect">
            <a:avLst/>
          </a:prstGeom>
        </p:spPr>
        <p:txBody>
          <a:bodyPr lIns="36000" rIns="36000">
            <a:noAutofit/>
          </a:bodyPr>
          <a:lstStyle>
            <a:lvl1pPr>
              <a:spcBef>
                <a:spcPts val="800"/>
              </a:spcBef>
              <a:buFont typeface="Wingdings"/>
              <a:defRPr sz="1400" b="0"/>
            </a:lvl1pPr>
          </a:lstStyle>
          <a:p>
            <a:pPr lvl="0">
              <a:spcBef>
                <a:spcPts val="0"/>
              </a:spcBef>
              <a:buFont typeface="Wingdings"/>
              <a:defRPr/>
            </a:pPr>
            <a:r>
              <a:rPr lang="ru-RU"/>
              <a:t>Введите текст или вставьте объект</a:t>
            </a:r>
            <a:endParaRPr/>
          </a:p>
        </p:txBody>
      </p:sp>
      <p:sp>
        <p:nvSpPr>
          <p:cNvPr id="7" name="Объект 40"/>
          <p:cNvSpPr>
            <a:spLocks noGrp="1"/>
          </p:cNvSpPr>
          <p:nvPr>
            <p:ph sz="quarter" idx="34" hasCustomPrompt="1"/>
          </p:nvPr>
        </p:nvSpPr>
        <p:spPr bwMode="auto">
          <a:xfrm>
            <a:off x="6383338" y="3933824"/>
            <a:ext cx="5219700" cy="2446655"/>
          </a:xfrm>
          <a:prstGeom prst="rect">
            <a:avLst/>
          </a:prstGeom>
        </p:spPr>
        <p:txBody>
          <a:bodyPr vert="horz" lIns="36000" tIns="36000" rIns="36000" bIns="36000" rtlCol="0">
            <a:noAutofit/>
          </a:bodyPr>
          <a:lstStyle>
            <a:lvl1pPr>
              <a:spcBef>
                <a:spcPts val="800"/>
              </a:spcBef>
              <a:buFont typeface="Wingdings"/>
              <a:defRPr lang="ru-RU" sz="1400" b="0"/>
            </a:lvl1pPr>
          </a:lstStyle>
          <a:p>
            <a:pPr lvl="0">
              <a:spcBef>
                <a:spcPts val="0"/>
              </a:spcBef>
              <a:buFont typeface="Wingdings"/>
              <a:defRPr/>
            </a:pPr>
            <a:r>
              <a:rPr lang="ru-RU"/>
              <a:t>Введите текст или вставьте объект</a:t>
            </a:r>
            <a:endParaRPr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12" name="Объект 3"/>
          <p:cNvSpPr>
            <a:spLocks noGrp="1"/>
          </p:cNvSpPr>
          <p:nvPr>
            <p:ph sz="quarter" idx="12"/>
          </p:nvPr>
        </p:nvSpPr>
        <p:spPr bwMode="auto">
          <a:xfrm>
            <a:off x="600076" y="981075"/>
            <a:ext cx="5208588" cy="5399405"/>
          </a:xfrm>
          <a:prstGeom prst="rect">
            <a:avLst/>
          </a:prstGeom>
        </p:spPr>
        <p:txBody>
          <a:bodyPr lIns="36000" rIns="36000"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Четыре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11" name="Объект 34"/>
          <p:cNvSpPr>
            <a:spLocks noGrp="1"/>
          </p:cNvSpPr>
          <p:nvPr>
            <p:ph sz="quarter" idx="31" hasCustomPrompt="1"/>
          </p:nvPr>
        </p:nvSpPr>
        <p:spPr bwMode="auto">
          <a:xfrm>
            <a:off x="600075" y="986473"/>
            <a:ext cx="5208588" cy="2444153"/>
          </a:xfrm>
          <a:prstGeom prst="rect">
            <a:avLst/>
          </a:prstGeom>
        </p:spPr>
        <p:txBody>
          <a:bodyPr lIns="36000" rIns="36000">
            <a:noAutofit/>
          </a:bodyPr>
          <a:lstStyle>
            <a:lvl1pPr>
              <a:spcBef>
                <a:spcPts val="800"/>
              </a:spcBef>
              <a:buFont typeface="Wingdings"/>
              <a:defRPr sz="1400" b="0"/>
            </a:lvl1pPr>
          </a:lstStyle>
          <a:p>
            <a:pPr lvl="0">
              <a:spcBef>
                <a:spcPts val="0"/>
              </a:spcBef>
              <a:buFont typeface="Wingdings"/>
              <a:defRPr/>
            </a:pPr>
            <a:r>
              <a:rPr lang="ru-RU"/>
              <a:t>Введите текст или вставьте объект</a:t>
            </a:r>
            <a:endParaRPr/>
          </a:p>
        </p:txBody>
      </p:sp>
      <p:sp>
        <p:nvSpPr>
          <p:cNvPr id="12" name="Объект 40"/>
          <p:cNvSpPr>
            <a:spLocks noGrp="1"/>
          </p:cNvSpPr>
          <p:nvPr>
            <p:ph sz="quarter" idx="34" hasCustomPrompt="1"/>
          </p:nvPr>
        </p:nvSpPr>
        <p:spPr bwMode="auto">
          <a:xfrm>
            <a:off x="6391388" y="3935450"/>
            <a:ext cx="5208588" cy="2446655"/>
          </a:xfrm>
          <a:prstGeom prst="rect">
            <a:avLst/>
          </a:prstGeom>
        </p:spPr>
        <p:txBody>
          <a:bodyPr vert="horz" lIns="36000" tIns="36000" rIns="36000" bIns="36000" rtlCol="0">
            <a:noAutofit/>
          </a:bodyPr>
          <a:lstStyle>
            <a:lvl1pPr>
              <a:spcBef>
                <a:spcPts val="800"/>
              </a:spcBef>
              <a:buFont typeface="Wingdings"/>
              <a:defRPr lang="ru-RU" sz="1400" b="0"/>
            </a:lvl1pPr>
          </a:lstStyle>
          <a:p>
            <a:pPr lvl="0">
              <a:spcBef>
                <a:spcPts val="0"/>
              </a:spcBef>
              <a:buFont typeface="Wingdings"/>
              <a:defRPr/>
            </a:pPr>
            <a:r>
              <a:rPr lang="ru-RU"/>
              <a:t>Введите текст или вставьте объект</a:t>
            </a:r>
            <a:endParaRPr/>
          </a:p>
        </p:txBody>
      </p:sp>
      <p:sp>
        <p:nvSpPr>
          <p:cNvPr id="13" name="Объект 40"/>
          <p:cNvSpPr>
            <a:spLocks noGrp="1"/>
          </p:cNvSpPr>
          <p:nvPr>
            <p:ph sz="quarter" idx="35" hasCustomPrompt="1"/>
          </p:nvPr>
        </p:nvSpPr>
        <p:spPr bwMode="auto">
          <a:xfrm>
            <a:off x="600075" y="3935450"/>
            <a:ext cx="5208588" cy="2446655"/>
          </a:xfrm>
          <a:prstGeom prst="rect">
            <a:avLst/>
          </a:prstGeom>
        </p:spPr>
        <p:txBody>
          <a:bodyPr vert="horz" lIns="36000" tIns="36000" rIns="36000" bIns="36000" rtlCol="0">
            <a:noAutofit/>
          </a:bodyPr>
          <a:lstStyle>
            <a:lvl1pPr>
              <a:spcBef>
                <a:spcPts val="800"/>
              </a:spcBef>
              <a:buFont typeface="Wingdings"/>
              <a:defRPr lang="ru-RU" sz="1400" b="0"/>
            </a:lvl1pPr>
          </a:lstStyle>
          <a:p>
            <a:pPr lvl="0">
              <a:spcBef>
                <a:spcPts val="0"/>
              </a:spcBef>
              <a:buFont typeface="Wingdings"/>
              <a:defRPr/>
            </a:pPr>
            <a:r>
              <a:rPr lang="ru-RU"/>
              <a:t>Введите текст или вставьте объект</a:t>
            </a:r>
            <a:endParaRPr/>
          </a:p>
        </p:txBody>
      </p:sp>
      <p:sp>
        <p:nvSpPr>
          <p:cNvPr id="6" name="Объект 40"/>
          <p:cNvSpPr>
            <a:spLocks noGrp="1"/>
          </p:cNvSpPr>
          <p:nvPr>
            <p:ph sz="quarter" idx="36" hasCustomPrompt="1"/>
          </p:nvPr>
        </p:nvSpPr>
        <p:spPr bwMode="auto">
          <a:xfrm>
            <a:off x="6389414" y="998220"/>
            <a:ext cx="5208588" cy="2446655"/>
          </a:xfrm>
          <a:prstGeom prst="rect">
            <a:avLst/>
          </a:prstGeom>
        </p:spPr>
        <p:txBody>
          <a:bodyPr vert="horz" lIns="36000" tIns="36000" rIns="36000" bIns="36000" rtlCol="0">
            <a:noAutofit/>
          </a:bodyPr>
          <a:lstStyle>
            <a:lvl1pPr>
              <a:spcBef>
                <a:spcPts val="800"/>
              </a:spcBef>
              <a:buFont typeface="Wingdings"/>
              <a:defRPr lang="ru-RU" sz="1400" b="0"/>
            </a:lvl1pPr>
          </a:lstStyle>
          <a:p>
            <a:pPr lvl="0">
              <a:spcBef>
                <a:spcPts val="0"/>
              </a:spcBef>
              <a:buFont typeface="Wingdings"/>
              <a:defRPr/>
            </a:pPr>
            <a:r>
              <a:rPr lang="ru-RU"/>
              <a:t>Введите текст или вставьте объект</a:t>
            </a:r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Прилож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ПРИЛОЖЕНИЕ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quarter" idx="10"/>
          </p:nvPr>
        </p:nvSpPr>
        <p:spPr bwMode="auto">
          <a:xfrm>
            <a:off x="600074" y="981075"/>
            <a:ext cx="11002645" cy="5394325"/>
          </a:xfrm>
        </p:spPr>
        <p:txBody>
          <a:bodyPr lIns="36000" rIns="36000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Título y objeto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3" name="Текст 2"/>
          <p:cNvSpPr>
            <a:spLocks noGrp="1"/>
          </p:cNvSpPr>
          <p:nvPr>
            <p:ph type="body" idx="1"/>
          </p:nvPr>
        </p:nvSpPr>
        <p:spPr bwMode="auto">
          <a:xfrm>
            <a:off x="599441" y="981512"/>
            <a:ext cx="11003279" cy="5390712"/>
          </a:xfrm>
          <a:prstGeom prst="rect">
            <a:avLst/>
          </a:prstGeom>
          <a:ln>
            <a:noFill/>
          </a:ln>
        </p:spPr>
        <p:txBody>
          <a:bodyPr vert="horz" lIns="72000" tIns="36000" rIns="72000" bIns="36000" rtlCol="0">
            <a:no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Первый уровень</a:t>
            </a:r>
            <a:endParaRPr/>
          </a:p>
          <a:p>
            <a:pPr lvl="2">
              <a:defRPr/>
            </a:pPr>
            <a:r>
              <a:rPr lang="ru-RU"/>
              <a:t>Второй уровень</a:t>
            </a:r>
            <a:endParaRPr/>
          </a:p>
        </p:txBody>
      </p:sp>
      <p:sp>
        <p:nvSpPr>
          <p:cNvPr id="35" name="Прямоугольник 34"/>
          <p:cNvSpPr/>
          <p:nvPr userDrawn="1"/>
        </p:nvSpPr>
        <p:spPr bwMode="auto">
          <a:xfrm>
            <a:off x="11081195" y="6542052"/>
            <a:ext cx="521525" cy="1611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Autofit/>
          </a:bodyPr>
          <a:lstStyle/>
          <a:p>
            <a:pPr algn="r">
              <a:defRPr/>
            </a:pPr>
            <a:fld id="{AF528B6D-1001-487C-8FFE-85B114390330}" type="slidenum">
              <a:rPr lang="ru-RU" sz="1200" b="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PF Din Text Cond Pro"/>
                <a:cs typeface="PF Din Text Cond Pro"/>
              </a:rPr>
              <a:t>‹#›</a:t>
            </a:fld>
            <a:endParaRPr lang="ru-RU" sz="1200" b="0">
              <a:solidFill>
                <a:schemeClr val="tx1">
                  <a:lumMod val="60000"/>
                  <a:lumOff val="40000"/>
                </a:schemeClr>
              </a:solidFill>
              <a:latin typeface="+mn-lt"/>
              <a:ea typeface="PF Din Text Cond Pro"/>
              <a:cs typeface="PF Din Text Cond Pro"/>
            </a:endParaRPr>
          </a:p>
        </p:txBody>
      </p:sp>
      <p:sp>
        <p:nvSpPr>
          <p:cNvPr id="36" name="Заголовок 1"/>
          <p:cNvSpPr>
            <a:spLocks noGrp="1"/>
          </p:cNvSpPr>
          <p:nvPr>
            <p:ph type="title"/>
          </p:nvPr>
        </p:nvSpPr>
        <p:spPr bwMode="auto">
          <a:xfrm>
            <a:off x="2115819" y="379859"/>
            <a:ext cx="9486901" cy="431355"/>
          </a:xfrm>
          <a:prstGeom prst="rect">
            <a:avLst/>
          </a:prstGeom>
          <a:noFill/>
          <a:ln>
            <a:noFill/>
          </a:ln>
        </p:spPr>
        <p:txBody>
          <a:bodyPr vert="horz" lIns="36000" tIns="36000" rIns="36000" bIns="36000" rtlCol="0" anchor="t" anchorCtr="0">
            <a:no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grpSp>
        <p:nvGrpSpPr>
          <p:cNvPr id="27" name="Группа 26"/>
          <p:cNvGrpSpPr/>
          <p:nvPr userDrawn="1"/>
        </p:nvGrpSpPr>
        <p:grpSpPr bwMode="auto">
          <a:xfrm>
            <a:off x="613117" y="323850"/>
            <a:ext cx="1138551" cy="321285"/>
            <a:chOff x="0" y="687388"/>
            <a:chExt cx="1440180" cy="406401"/>
          </a:xfrm>
          <a:solidFill>
            <a:schemeClr val="accent1"/>
          </a:solidFill>
        </p:grpSpPr>
        <p:grpSp>
          <p:nvGrpSpPr>
            <p:cNvPr id="28" name="Группа 27"/>
            <p:cNvGrpSpPr/>
            <p:nvPr userDrawn="1"/>
          </p:nvGrpSpPr>
          <p:grpSpPr bwMode="auto">
            <a:xfrm>
              <a:off x="493068" y="808707"/>
              <a:ext cx="947112" cy="176599"/>
              <a:chOff x="614988" y="259248"/>
              <a:chExt cx="1041891" cy="194272"/>
            </a:xfrm>
            <a:grpFill/>
          </p:grpSpPr>
          <p:sp>
            <p:nvSpPr>
              <p:cNvPr id="54" name="Freeform 5"/>
              <p:cNvSpPr>
                <a:spLocks noEditPoints="1"/>
              </p:cNvSpPr>
              <p:nvPr/>
            </p:nvSpPr>
            <p:spPr bwMode="auto">
              <a:xfrm>
                <a:off x="614988" y="260485"/>
                <a:ext cx="122502" cy="190560"/>
              </a:xfrm>
              <a:custGeom>
                <a:avLst/>
                <a:gdLst>
                  <a:gd name="T0" fmla="*/ 723 w 1181"/>
                  <a:gd name="T1" fmla="*/ 773 h 1846"/>
                  <a:gd name="T2" fmla="*/ 688 w 1181"/>
                  <a:gd name="T3" fmla="*/ 793 h 1846"/>
                  <a:gd name="T4" fmla="*/ 650 w 1181"/>
                  <a:gd name="T5" fmla="*/ 806 h 1846"/>
                  <a:gd name="T6" fmla="*/ 611 w 1181"/>
                  <a:gd name="T7" fmla="*/ 813 h 1846"/>
                  <a:gd name="T8" fmla="*/ 385 w 1181"/>
                  <a:gd name="T9" fmla="*/ 813 h 1846"/>
                  <a:gd name="T10" fmla="*/ 587 w 1181"/>
                  <a:gd name="T11" fmla="*/ 355 h 1846"/>
                  <a:gd name="T12" fmla="*/ 635 w 1181"/>
                  <a:gd name="T13" fmla="*/ 358 h 1846"/>
                  <a:gd name="T14" fmla="*/ 677 w 1181"/>
                  <a:gd name="T15" fmla="*/ 368 h 1846"/>
                  <a:gd name="T16" fmla="*/ 696 w 1181"/>
                  <a:gd name="T17" fmla="*/ 375 h 1846"/>
                  <a:gd name="T18" fmla="*/ 714 w 1181"/>
                  <a:gd name="T19" fmla="*/ 384 h 1846"/>
                  <a:gd name="T20" fmla="*/ 731 w 1181"/>
                  <a:gd name="T21" fmla="*/ 395 h 1846"/>
                  <a:gd name="T22" fmla="*/ 746 w 1181"/>
                  <a:gd name="T23" fmla="*/ 407 h 1846"/>
                  <a:gd name="T24" fmla="*/ 759 w 1181"/>
                  <a:gd name="T25" fmla="*/ 421 h 1846"/>
                  <a:gd name="T26" fmla="*/ 772 w 1181"/>
                  <a:gd name="T27" fmla="*/ 437 h 1846"/>
                  <a:gd name="T28" fmla="*/ 782 w 1181"/>
                  <a:gd name="T29" fmla="*/ 455 h 1846"/>
                  <a:gd name="T30" fmla="*/ 790 w 1181"/>
                  <a:gd name="T31" fmla="*/ 476 h 1846"/>
                  <a:gd name="T32" fmla="*/ 797 w 1181"/>
                  <a:gd name="T33" fmla="*/ 498 h 1846"/>
                  <a:gd name="T34" fmla="*/ 801 w 1181"/>
                  <a:gd name="T35" fmla="*/ 522 h 1846"/>
                  <a:gd name="T36" fmla="*/ 805 w 1181"/>
                  <a:gd name="T37" fmla="*/ 578 h 1846"/>
                  <a:gd name="T38" fmla="*/ 804 w 1181"/>
                  <a:gd name="T39" fmla="*/ 610 h 1846"/>
                  <a:gd name="T40" fmla="*/ 801 w 1181"/>
                  <a:gd name="T41" fmla="*/ 639 h 1846"/>
                  <a:gd name="T42" fmla="*/ 796 w 1181"/>
                  <a:gd name="T43" fmla="*/ 665 h 1846"/>
                  <a:gd name="T44" fmla="*/ 789 w 1181"/>
                  <a:gd name="T45" fmla="*/ 689 h 1846"/>
                  <a:gd name="T46" fmla="*/ 780 w 1181"/>
                  <a:gd name="T47" fmla="*/ 710 h 1846"/>
                  <a:gd name="T48" fmla="*/ 769 w 1181"/>
                  <a:gd name="T49" fmla="*/ 730 h 1846"/>
                  <a:gd name="T50" fmla="*/ 754 w 1181"/>
                  <a:gd name="T51" fmla="*/ 746 h 1846"/>
                  <a:gd name="T52" fmla="*/ 739 w 1181"/>
                  <a:gd name="T53" fmla="*/ 761 h 1846"/>
                  <a:gd name="T54" fmla="*/ 1151 w 1181"/>
                  <a:gd name="T55" fmla="*/ 797 h 1846"/>
                  <a:gd name="T56" fmla="*/ 1166 w 1181"/>
                  <a:gd name="T57" fmla="*/ 740 h 1846"/>
                  <a:gd name="T58" fmla="*/ 1176 w 1181"/>
                  <a:gd name="T59" fmla="*/ 680 h 1846"/>
                  <a:gd name="T60" fmla="*/ 1181 w 1181"/>
                  <a:gd name="T61" fmla="*/ 617 h 1846"/>
                  <a:gd name="T62" fmla="*/ 1181 w 1181"/>
                  <a:gd name="T63" fmla="*/ 546 h 1846"/>
                  <a:gd name="T64" fmla="*/ 1175 w 1181"/>
                  <a:gd name="T65" fmla="*/ 476 h 1846"/>
                  <a:gd name="T66" fmla="*/ 1164 w 1181"/>
                  <a:gd name="T67" fmla="*/ 411 h 1846"/>
                  <a:gd name="T68" fmla="*/ 1148 w 1181"/>
                  <a:gd name="T69" fmla="*/ 350 h 1846"/>
                  <a:gd name="T70" fmla="*/ 1127 w 1181"/>
                  <a:gd name="T71" fmla="*/ 295 h 1846"/>
                  <a:gd name="T72" fmla="*/ 1100 w 1181"/>
                  <a:gd name="T73" fmla="*/ 244 h 1846"/>
                  <a:gd name="T74" fmla="*/ 1070 w 1181"/>
                  <a:gd name="T75" fmla="*/ 199 h 1846"/>
                  <a:gd name="T76" fmla="*/ 1035 w 1181"/>
                  <a:gd name="T77" fmla="*/ 159 h 1846"/>
                  <a:gd name="T78" fmla="*/ 995 w 1181"/>
                  <a:gd name="T79" fmla="*/ 123 h 1846"/>
                  <a:gd name="T80" fmla="*/ 952 w 1181"/>
                  <a:gd name="T81" fmla="*/ 92 h 1846"/>
                  <a:gd name="T82" fmla="*/ 905 w 1181"/>
                  <a:gd name="T83" fmla="*/ 65 h 1846"/>
                  <a:gd name="T84" fmla="*/ 854 w 1181"/>
                  <a:gd name="T85" fmla="*/ 44 h 1846"/>
                  <a:gd name="T86" fmla="*/ 799 w 1181"/>
                  <a:gd name="T87" fmla="*/ 26 h 1846"/>
                  <a:gd name="T88" fmla="*/ 741 w 1181"/>
                  <a:gd name="T89" fmla="*/ 13 h 1846"/>
                  <a:gd name="T90" fmla="*/ 681 w 1181"/>
                  <a:gd name="T91" fmla="*/ 5 h 1846"/>
                  <a:gd name="T92" fmla="*/ 619 w 1181"/>
                  <a:gd name="T93" fmla="*/ 1 h 1846"/>
                  <a:gd name="T94" fmla="*/ 0 w 1181"/>
                  <a:gd name="T95" fmla="*/ 0 h 1846"/>
                  <a:gd name="T96" fmla="*/ 385 w 1181"/>
                  <a:gd name="T97" fmla="*/ 1846 h 1846"/>
                  <a:gd name="T98" fmla="*/ 608 w 1181"/>
                  <a:gd name="T99" fmla="*/ 1172 h 1846"/>
                  <a:gd name="T100" fmla="*/ 673 w 1181"/>
                  <a:gd name="T101" fmla="*/ 1169 h 1846"/>
                  <a:gd name="T102" fmla="*/ 734 w 1181"/>
                  <a:gd name="T103" fmla="*/ 1161 h 1846"/>
                  <a:gd name="T104" fmla="*/ 793 w 1181"/>
                  <a:gd name="T105" fmla="*/ 1148 h 1846"/>
                  <a:gd name="T106" fmla="*/ 847 w 1181"/>
                  <a:gd name="T107" fmla="*/ 1129 h 1846"/>
                  <a:gd name="T108" fmla="*/ 898 w 1181"/>
                  <a:gd name="T109" fmla="*/ 1106 h 1846"/>
                  <a:gd name="T110" fmla="*/ 945 w 1181"/>
                  <a:gd name="T111" fmla="*/ 1079 h 1846"/>
                  <a:gd name="T112" fmla="*/ 988 w 1181"/>
                  <a:gd name="T113" fmla="*/ 1047 h 1846"/>
                  <a:gd name="T114" fmla="*/ 1029 w 1181"/>
                  <a:gd name="T115" fmla="*/ 1011 h 1846"/>
                  <a:gd name="T116" fmla="*/ 1063 w 1181"/>
                  <a:gd name="T117" fmla="*/ 971 h 1846"/>
                  <a:gd name="T118" fmla="*/ 1093 w 1181"/>
                  <a:gd name="T119" fmla="*/ 925 h 1846"/>
                  <a:gd name="T120" fmla="*/ 1120 w 1181"/>
                  <a:gd name="T121" fmla="*/ 876 h 1846"/>
                  <a:gd name="T122" fmla="*/ 1142 w 1181"/>
                  <a:gd name="T123" fmla="*/ 824 h 18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181" h="1846" extrusionOk="0">
                    <a:moveTo>
                      <a:pt x="739" y="761"/>
                    </a:moveTo>
                    <a:lnTo>
                      <a:pt x="723" y="773"/>
                    </a:lnTo>
                    <a:lnTo>
                      <a:pt x="706" y="784"/>
                    </a:lnTo>
                    <a:lnTo>
                      <a:pt x="688" y="793"/>
                    </a:lnTo>
                    <a:lnTo>
                      <a:pt x="669" y="801"/>
                    </a:lnTo>
                    <a:lnTo>
                      <a:pt x="650" y="806"/>
                    </a:lnTo>
                    <a:lnTo>
                      <a:pt x="631" y="810"/>
                    </a:lnTo>
                    <a:lnTo>
                      <a:pt x="611" y="813"/>
                    </a:lnTo>
                    <a:lnTo>
                      <a:pt x="590" y="813"/>
                    </a:lnTo>
                    <a:lnTo>
                      <a:pt x="385" y="813"/>
                    </a:lnTo>
                    <a:lnTo>
                      <a:pt x="385" y="355"/>
                    </a:lnTo>
                    <a:lnTo>
                      <a:pt x="587" y="355"/>
                    </a:lnTo>
                    <a:lnTo>
                      <a:pt x="611" y="356"/>
                    </a:lnTo>
                    <a:lnTo>
                      <a:pt x="635" y="358"/>
                    </a:lnTo>
                    <a:lnTo>
                      <a:pt x="657" y="362"/>
                    </a:lnTo>
                    <a:lnTo>
                      <a:pt x="677" y="368"/>
                    </a:lnTo>
                    <a:lnTo>
                      <a:pt x="687" y="372"/>
                    </a:lnTo>
                    <a:lnTo>
                      <a:pt x="696" y="375"/>
                    </a:lnTo>
                    <a:lnTo>
                      <a:pt x="705" y="380"/>
                    </a:lnTo>
                    <a:lnTo>
                      <a:pt x="714" y="384"/>
                    </a:lnTo>
                    <a:lnTo>
                      <a:pt x="723" y="389"/>
                    </a:lnTo>
                    <a:lnTo>
                      <a:pt x="731" y="395"/>
                    </a:lnTo>
                    <a:lnTo>
                      <a:pt x="738" y="401"/>
                    </a:lnTo>
                    <a:lnTo>
                      <a:pt x="746" y="407"/>
                    </a:lnTo>
                    <a:lnTo>
                      <a:pt x="753" y="414"/>
                    </a:lnTo>
                    <a:lnTo>
                      <a:pt x="759" y="421"/>
                    </a:lnTo>
                    <a:lnTo>
                      <a:pt x="767" y="429"/>
                    </a:lnTo>
                    <a:lnTo>
                      <a:pt x="772" y="437"/>
                    </a:lnTo>
                    <a:lnTo>
                      <a:pt x="777" y="446"/>
                    </a:lnTo>
                    <a:lnTo>
                      <a:pt x="782" y="455"/>
                    </a:lnTo>
                    <a:lnTo>
                      <a:pt x="786" y="465"/>
                    </a:lnTo>
                    <a:lnTo>
                      <a:pt x="790" y="476"/>
                    </a:lnTo>
                    <a:lnTo>
                      <a:pt x="794" y="486"/>
                    </a:lnTo>
                    <a:lnTo>
                      <a:pt x="797" y="498"/>
                    </a:lnTo>
                    <a:lnTo>
                      <a:pt x="799" y="510"/>
                    </a:lnTo>
                    <a:lnTo>
                      <a:pt x="801" y="522"/>
                    </a:lnTo>
                    <a:lnTo>
                      <a:pt x="804" y="549"/>
                    </a:lnTo>
                    <a:lnTo>
                      <a:pt x="805" y="578"/>
                    </a:lnTo>
                    <a:lnTo>
                      <a:pt x="805" y="594"/>
                    </a:lnTo>
                    <a:lnTo>
                      <a:pt x="804" y="610"/>
                    </a:lnTo>
                    <a:lnTo>
                      <a:pt x="803" y="625"/>
                    </a:lnTo>
                    <a:lnTo>
                      <a:pt x="801" y="639"/>
                    </a:lnTo>
                    <a:lnTo>
                      <a:pt x="799" y="652"/>
                    </a:lnTo>
                    <a:lnTo>
                      <a:pt x="796" y="665"/>
                    </a:lnTo>
                    <a:lnTo>
                      <a:pt x="793" y="677"/>
                    </a:lnTo>
                    <a:lnTo>
                      <a:pt x="789" y="689"/>
                    </a:lnTo>
                    <a:lnTo>
                      <a:pt x="785" y="700"/>
                    </a:lnTo>
                    <a:lnTo>
                      <a:pt x="780" y="710"/>
                    </a:lnTo>
                    <a:lnTo>
                      <a:pt x="774" y="720"/>
                    </a:lnTo>
                    <a:lnTo>
                      <a:pt x="769" y="730"/>
                    </a:lnTo>
                    <a:lnTo>
                      <a:pt x="761" y="738"/>
                    </a:lnTo>
                    <a:lnTo>
                      <a:pt x="754" y="746"/>
                    </a:lnTo>
                    <a:lnTo>
                      <a:pt x="747" y="754"/>
                    </a:lnTo>
                    <a:lnTo>
                      <a:pt x="739" y="761"/>
                    </a:lnTo>
                    <a:close/>
                    <a:moveTo>
                      <a:pt x="1142" y="824"/>
                    </a:moveTo>
                    <a:lnTo>
                      <a:pt x="1151" y="797"/>
                    </a:lnTo>
                    <a:lnTo>
                      <a:pt x="1159" y="768"/>
                    </a:lnTo>
                    <a:lnTo>
                      <a:pt x="1166" y="740"/>
                    </a:lnTo>
                    <a:lnTo>
                      <a:pt x="1171" y="710"/>
                    </a:lnTo>
                    <a:lnTo>
                      <a:pt x="1176" y="680"/>
                    </a:lnTo>
                    <a:lnTo>
                      <a:pt x="1179" y="649"/>
                    </a:lnTo>
                    <a:lnTo>
                      <a:pt x="1181" y="617"/>
                    </a:lnTo>
                    <a:lnTo>
                      <a:pt x="1181" y="583"/>
                    </a:lnTo>
                    <a:lnTo>
                      <a:pt x="1181" y="546"/>
                    </a:lnTo>
                    <a:lnTo>
                      <a:pt x="1179" y="510"/>
                    </a:lnTo>
                    <a:lnTo>
                      <a:pt x="1175" y="476"/>
                    </a:lnTo>
                    <a:lnTo>
                      <a:pt x="1170" y="442"/>
                    </a:lnTo>
                    <a:lnTo>
                      <a:pt x="1164" y="411"/>
                    </a:lnTo>
                    <a:lnTo>
                      <a:pt x="1157" y="380"/>
                    </a:lnTo>
                    <a:lnTo>
                      <a:pt x="1148" y="350"/>
                    </a:lnTo>
                    <a:lnTo>
                      <a:pt x="1138" y="322"/>
                    </a:lnTo>
                    <a:lnTo>
                      <a:pt x="1127" y="295"/>
                    </a:lnTo>
                    <a:lnTo>
                      <a:pt x="1114" y="269"/>
                    </a:lnTo>
                    <a:lnTo>
                      <a:pt x="1100" y="244"/>
                    </a:lnTo>
                    <a:lnTo>
                      <a:pt x="1086" y="221"/>
                    </a:lnTo>
                    <a:lnTo>
                      <a:pt x="1070" y="199"/>
                    </a:lnTo>
                    <a:lnTo>
                      <a:pt x="1053" y="178"/>
                    </a:lnTo>
                    <a:lnTo>
                      <a:pt x="1035" y="159"/>
                    </a:lnTo>
                    <a:lnTo>
                      <a:pt x="1016" y="140"/>
                    </a:lnTo>
                    <a:lnTo>
                      <a:pt x="995" y="123"/>
                    </a:lnTo>
                    <a:lnTo>
                      <a:pt x="974" y="107"/>
                    </a:lnTo>
                    <a:lnTo>
                      <a:pt x="952" y="92"/>
                    </a:lnTo>
                    <a:lnTo>
                      <a:pt x="929" y="78"/>
                    </a:lnTo>
                    <a:lnTo>
                      <a:pt x="905" y="65"/>
                    </a:lnTo>
                    <a:lnTo>
                      <a:pt x="880" y="54"/>
                    </a:lnTo>
                    <a:lnTo>
                      <a:pt x="854" y="44"/>
                    </a:lnTo>
                    <a:lnTo>
                      <a:pt x="827" y="34"/>
                    </a:lnTo>
                    <a:lnTo>
                      <a:pt x="799" y="26"/>
                    </a:lnTo>
                    <a:lnTo>
                      <a:pt x="771" y="19"/>
                    </a:lnTo>
                    <a:lnTo>
                      <a:pt x="741" y="13"/>
                    </a:lnTo>
                    <a:lnTo>
                      <a:pt x="711" y="8"/>
                    </a:lnTo>
                    <a:lnTo>
                      <a:pt x="681" y="5"/>
                    </a:lnTo>
                    <a:lnTo>
                      <a:pt x="650" y="2"/>
                    </a:lnTo>
                    <a:lnTo>
                      <a:pt x="619" y="1"/>
                    </a:lnTo>
                    <a:lnTo>
                      <a:pt x="587" y="0"/>
                    </a:lnTo>
                    <a:lnTo>
                      <a:pt x="0" y="0"/>
                    </a:lnTo>
                    <a:lnTo>
                      <a:pt x="0" y="1846"/>
                    </a:lnTo>
                    <a:lnTo>
                      <a:pt x="385" y="1846"/>
                    </a:lnTo>
                    <a:lnTo>
                      <a:pt x="385" y="1172"/>
                    </a:lnTo>
                    <a:lnTo>
                      <a:pt x="608" y="1172"/>
                    </a:lnTo>
                    <a:lnTo>
                      <a:pt x="641" y="1171"/>
                    </a:lnTo>
                    <a:lnTo>
                      <a:pt x="673" y="1169"/>
                    </a:lnTo>
                    <a:lnTo>
                      <a:pt x="704" y="1166"/>
                    </a:lnTo>
                    <a:lnTo>
                      <a:pt x="734" y="1161"/>
                    </a:lnTo>
                    <a:lnTo>
                      <a:pt x="763" y="1155"/>
                    </a:lnTo>
                    <a:lnTo>
                      <a:pt x="793" y="1148"/>
                    </a:lnTo>
                    <a:lnTo>
                      <a:pt x="820" y="1139"/>
                    </a:lnTo>
                    <a:lnTo>
                      <a:pt x="847" y="1129"/>
                    </a:lnTo>
                    <a:lnTo>
                      <a:pt x="873" y="1118"/>
                    </a:lnTo>
                    <a:lnTo>
                      <a:pt x="898" y="1106"/>
                    </a:lnTo>
                    <a:lnTo>
                      <a:pt x="922" y="1093"/>
                    </a:lnTo>
                    <a:lnTo>
                      <a:pt x="945" y="1079"/>
                    </a:lnTo>
                    <a:lnTo>
                      <a:pt x="967" y="1063"/>
                    </a:lnTo>
                    <a:lnTo>
                      <a:pt x="988" y="1047"/>
                    </a:lnTo>
                    <a:lnTo>
                      <a:pt x="1009" y="1030"/>
                    </a:lnTo>
                    <a:lnTo>
                      <a:pt x="1029" y="1011"/>
                    </a:lnTo>
                    <a:lnTo>
                      <a:pt x="1046" y="991"/>
                    </a:lnTo>
                    <a:lnTo>
                      <a:pt x="1063" y="971"/>
                    </a:lnTo>
                    <a:lnTo>
                      <a:pt x="1079" y="949"/>
                    </a:lnTo>
                    <a:lnTo>
                      <a:pt x="1093" y="925"/>
                    </a:lnTo>
                    <a:lnTo>
                      <a:pt x="1107" y="901"/>
                    </a:lnTo>
                    <a:lnTo>
                      <a:pt x="1120" y="876"/>
                    </a:lnTo>
                    <a:lnTo>
                      <a:pt x="1131" y="851"/>
                    </a:lnTo>
                    <a:lnTo>
                      <a:pt x="1142" y="82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ru-RU">
                  <a:latin typeface="PF Din Text Cond Pro"/>
                  <a:ea typeface="PF Din Text Cond Pro"/>
                  <a:cs typeface="PF Din Text Cond Pro"/>
                </a:endParaRPr>
              </a:p>
            </p:txBody>
          </p:sp>
          <p:sp>
            <p:nvSpPr>
              <p:cNvPr id="55" name="Freeform 6"/>
              <p:cNvSpPr>
                <a:spLocks noEditPoints="1"/>
              </p:cNvSpPr>
              <p:nvPr/>
            </p:nvSpPr>
            <p:spPr bwMode="auto">
              <a:xfrm>
                <a:off x="765951" y="259248"/>
                <a:ext cx="122502" cy="194272"/>
              </a:xfrm>
              <a:custGeom>
                <a:avLst/>
                <a:gdLst>
                  <a:gd name="T0" fmla="*/ 386 w 1185"/>
                  <a:gd name="T1" fmla="*/ 542 h 1875"/>
                  <a:gd name="T2" fmla="*/ 410 w 1185"/>
                  <a:gd name="T3" fmla="*/ 473 h 1875"/>
                  <a:gd name="T4" fmla="*/ 446 w 1185"/>
                  <a:gd name="T5" fmla="*/ 427 h 1875"/>
                  <a:gd name="T6" fmla="*/ 478 w 1185"/>
                  <a:gd name="T7" fmla="*/ 402 h 1875"/>
                  <a:gd name="T8" fmla="*/ 519 w 1185"/>
                  <a:gd name="T9" fmla="*/ 382 h 1875"/>
                  <a:gd name="T10" fmla="*/ 568 w 1185"/>
                  <a:gd name="T11" fmla="*/ 372 h 1875"/>
                  <a:gd name="T12" fmla="*/ 624 w 1185"/>
                  <a:gd name="T13" fmla="*/ 372 h 1875"/>
                  <a:gd name="T14" fmla="*/ 672 w 1185"/>
                  <a:gd name="T15" fmla="*/ 384 h 1875"/>
                  <a:gd name="T16" fmla="*/ 728 w 1185"/>
                  <a:gd name="T17" fmla="*/ 418 h 1875"/>
                  <a:gd name="T18" fmla="*/ 756 w 1185"/>
                  <a:gd name="T19" fmla="*/ 447 h 1875"/>
                  <a:gd name="T20" fmla="*/ 789 w 1185"/>
                  <a:gd name="T21" fmla="*/ 514 h 1875"/>
                  <a:gd name="T22" fmla="*/ 797 w 1185"/>
                  <a:gd name="T23" fmla="*/ 575 h 1875"/>
                  <a:gd name="T24" fmla="*/ 792 w 1185"/>
                  <a:gd name="T25" fmla="*/ 1359 h 1875"/>
                  <a:gd name="T26" fmla="*/ 779 w 1185"/>
                  <a:gd name="T27" fmla="*/ 1396 h 1875"/>
                  <a:gd name="T28" fmla="*/ 759 w 1185"/>
                  <a:gd name="T29" fmla="*/ 1429 h 1875"/>
                  <a:gd name="T30" fmla="*/ 723 w 1185"/>
                  <a:gd name="T31" fmla="*/ 1463 h 1875"/>
                  <a:gd name="T32" fmla="*/ 654 w 1185"/>
                  <a:gd name="T33" fmla="*/ 1496 h 1875"/>
                  <a:gd name="T34" fmla="*/ 582 w 1185"/>
                  <a:gd name="T35" fmla="*/ 1503 h 1875"/>
                  <a:gd name="T36" fmla="*/ 531 w 1185"/>
                  <a:gd name="T37" fmla="*/ 1497 h 1875"/>
                  <a:gd name="T38" fmla="*/ 489 w 1185"/>
                  <a:gd name="T39" fmla="*/ 1482 h 1875"/>
                  <a:gd name="T40" fmla="*/ 453 w 1185"/>
                  <a:gd name="T41" fmla="*/ 1458 h 1875"/>
                  <a:gd name="T42" fmla="*/ 421 w 1185"/>
                  <a:gd name="T43" fmla="*/ 1417 h 1875"/>
                  <a:gd name="T44" fmla="*/ 390 w 1185"/>
                  <a:gd name="T45" fmla="*/ 1334 h 1875"/>
                  <a:gd name="T46" fmla="*/ 834 w 1185"/>
                  <a:gd name="T47" fmla="*/ 1834 h 1875"/>
                  <a:gd name="T48" fmla="*/ 934 w 1185"/>
                  <a:gd name="T49" fmla="*/ 1784 h 1875"/>
                  <a:gd name="T50" fmla="*/ 1019 w 1185"/>
                  <a:gd name="T51" fmla="*/ 1715 h 1875"/>
                  <a:gd name="T52" fmla="*/ 1089 w 1185"/>
                  <a:gd name="T53" fmla="*/ 1629 h 1875"/>
                  <a:gd name="T54" fmla="*/ 1141 w 1185"/>
                  <a:gd name="T55" fmla="*/ 1525 h 1875"/>
                  <a:gd name="T56" fmla="*/ 1174 w 1185"/>
                  <a:gd name="T57" fmla="*/ 1409 h 1875"/>
                  <a:gd name="T58" fmla="*/ 1185 w 1185"/>
                  <a:gd name="T59" fmla="*/ 1278 h 1875"/>
                  <a:gd name="T60" fmla="*/ 1180 w 1185"/>
                  <a:gd name="T61" fmla="*/ 510 h 1875"/>
                  <a:gd name="T62" fmla="*/ 1158 w 1185"/>
                  <a:gd name="T63" fmla="*/ 403 h 1875"/>
                  <a:gd name="T64" fmla="*/ 1118 w 1185"/>
                  <a:gd name="T65" fmla="*/ 300 h 1875"/>
                  <a:gd name="T66" fmla="*/ 1060 w 1185"/>
                  <a:gd name="T67" fmla="*/ 207 h 1875"/>
                  <a:gd name="T68" fmla="*/ 983 w 1185"/>
                  <a:gd name="T69" fmla="*/ 128 h 1875"/>
                  <a:gd name="T70" fmla="*/ 886 w 1185"/>
                  <a:gd name="T71" fmla="*/ 65 h 1875"/>
                  <a:gd name="T72" fmla="*/ 770 w 1185"/>
                  <a:gd name="T73" fmla="*/ 20 h 1875"/>
                  <a:gd name="T74" fmla="*/ 633 w 1185"/>
                  <a:gd name="T75" fmla="*/ 1 h 1875"/>
                  <a:gd name="T76" fmla="*/ 481 w 1185"/>
                  <a:gd name="T77" fmla="*/ 7 h 1875"/>
                  <a:gd name="T78" fmla="*/ 396 w 1185"/>
                  <a:gd name="T79" fmla="*/ 25 h 1875"/>
                  <a:gd name="T80" fmla="*/ 335 w 1185"/>
                  <a:gd name="T81" fmla="*/ 47 h 1875"/>
                  <a:gd name="T82" fmla="*/ 242 w 1185"/>
                  <a:gd name="T83" fmla="*/ 99 h 1875"/>
                  <a:gd name="T84" fmla="*/ 155 w 1185"/>
                  <a:gd name="T85" fmla="*/ 172 h 1875"/>
                  <a:gd name="T86" fmla="*/ 88 w 1185"/>
                  <a:gd name="T87" fmla="*/ 259 h 1875"/>
                  <a:gd name="T88" fmla="*/ 41 w 1185"/>
                  <a:gd name="T89" fmla="*/ 357 h 1875"/>
                  <a:gd name="T90" fmla="*/ 14 w 1185"/>
                  <a:gd name="T91" fmla="*/ 461 h 1875"/>
                  <a:gd name="T92" fmla="*/ 0 w 1185"/>
                  <a:gd name="T93" fmla="*/ 565 h 1875"/>
                  <a:gd name="T94" fmla="*/ 2 w 1185"/>
                  <a:gd name="T95" fmla="*/ 1311 h 1875"/>
                  <a:gd name="T96" fmla="*/ 20 w 1185"/>
                  <a:gd name="T97" fmla="*/ 1430 h 1875"/>
                  <a:gd name="T98" fmla="*/ 54 w 1185"/>
                  <a:gd name="T99" fmla="*/ 1543 h 1875"/>
                  <a:gd name="T100" fmla="*/ 106 w 1185"/>
                  <a:gd name="T101" fmla="*/ 1643 h 1875"/>
                  <a:gd name="T102" fmla="*/ 177 w 1185"/>
                  <a:gd name="T103" fmla="*/ 1729 h 1875"/>
                  <a:gd name="T104" fmla="*/ 270 w 1185"/>
                  <a:gd name="T105" fmla="*/ 1797 h 1875"/>
                  <a:gd name="T106" fmla="*/ 353 w 1185"/>
                  <a:gd name="T107" fmla="*/ 1836 h 1875"/>
                  <a:gd name="T108" fmla="*/ 448 w 1185"/>
                  <a:gd name="T109" fmla="*/ 1862 h 1875"/>
                  <a:gd name="T110" fmla="*/ 596 w 1185"/>
                  <a:gd name="T111" fmla="*/ 1875 h 1875"/>
                  <a:gd name="T112" fmla="*/ 721 w 1185"/>
                  <a:gd name="T113" fmla="*/ 1864 h 1875"/>
                  <a:gd name="T114" fmla="*/ 834 w 1185"/>
                  <a:gd name="T115" fmla="*/ 1834 h 18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185" h="1875" extrusionOk="0">
                    <a:moveTo>
                      <a:pt x="383" y="1259"/>
                    </a:moveTo>
                    <a:lnTo>
                      <a:pt x="383" y="575"/>
                    </a:lnTo>
                    <a:lnTo>
                      <a:pt x="384" y="559"/>
                    </a:lnTo>
                    <a:lnTo>
                      <a:pt x="386" y="542"/>
                    </a:lnTo>
                    <a:lnTo>
                      <a:pt x="390" y="525"/>
                    </a:lnTo>
                    <a:lnTo>
                      <a:pt x="395" y="507"/>
                    </a:lnTo>
                    <a:lnTo>
                      <a:pt x="402" y="490"/>
                    </a:lnTo>
                    <a:lnTo>
                      <a:pt x="410" y="473"/>
                    </a:lnTo>
                    <a:lnTo>
                      <a:pt x="420" y="456"/>
                    </a:lnTo>
                    <a:lnTo>
                      <a:pt x="432" y="441"/>
                    </a:lnTo>
                    <a:lnTo>
                      <a:pt x="439" y="434"/>
                    </a:lnTo>
                    <a:lnTo>
                      <a:pt x="446" y="427"/>
                    </a:lnTo>
                    <a:lnTo>
                      <a:pt x="453" y="420"/>
                    </a:lnTo>
                    <a:lnTo>
                      <a:pt x="461" y="414"/>
                    </a:lnTo>
                    <a:lnTo>
                      <a:pt x="469" y="407"/>
                    </a:lnTo>
                    <a:lnTo>
                      <a:pt x="478" y="402"/>
                    </a:lnTo>
                    <a:lnTo>
                      <a:pt x="488" y="396"/>
                    </a:lnTo>
                    <a:lnTo>
                      <a:pt x="498" y="391"/>
                    </a:lnTo>
                    <a:lnTo>
                      <a:pt x="508" y="386"/>
                    </a:lnTo>
                    <a:lnTo>
                      <a:pt x="519" y="382"/>
                    </a:lnTo>
                    <a:lnTo>
                      <a:pt x="531" y="379"/>
                    </a:lnTo>
                    <a:lnTo>
                      <a:pt x="543" y="376"/>
                    </a:lnTo>
                    <a:lnTo>
                      <a:pt x="555" y="374"/>
                    </a:lnTo>
                    <a:lnTo>
                      <a:pt x="568" y="372"/>
                    </a:lnTo>
                    <a:lnTo>
                      <a:pt x="582" y="371"/>
                    </a:lnTo>
                    <a:lnTo>
                      <a:pt x="596" y="371"/>
                    </a:lnTo>
                    <a:lnTo>
                      <a:pt x="610" y="371"/>
                    </a:lnTo>
                    <a:lnTo>
                      <a:pt x="624" y="372"/>
                    </a:lnTo>
                    <a:lnTo>
                      <a:pt x="637" y="374"/>
                    </a:lnTo>
                    <a:lnTo>
                      <a:pt x="649" y="377"/>
                    </a:lnTo>
                    <a:lnTo>
                      <a:pt x="661" y="380"/>
                    </a:lnTo>
                    <a:lnTo>
                      <a:pt x="672" y="384"/>
                    </a:lnTo>
                    <a:lnTo>
                      <a:pt x="682" y="388"/>
                    </a:lnTo>
                    <a:lnTo>
                      <a:pt x="692" y="393"/>
                    </a:lnTo>
                    <a:lnTo>
                      <a:pt x="711" y="405"/>
                    </a:lnTo>
                    <a:lnTo>
                      <a:pt x="728" y="418"/>
                    </a:lnTo>
                    <a:lnTo>
                      <a:pt x="736" y="425"/>
                    </a:lnTo>
                    <a:lnTo>
                      <a:pt x="743" y="432"/>
                    </a:lnTo>
                    <a:lnTo>
                      <a:pt x="750" y="440"/>
                    </a:lnTo>
                    <a:lnTo>
                      <a:pt x="756" y="447"/>
                    </a:lnTo>
                    <a:lnTo>
                      <a:pt x="766" y="464"/>
                    </a:lnTo>
                    <a:lnTo>
                      <a:pt x="776" y="480"/>
                    </a:lnTo>
                    <a:lnTo>
                      <a:pt x="783" y="497"/>
                    </a:lnTo>
                    <a:lnTo>
                      <a:pt x="789" y="514"/>
                    </a:lnTo>
                    <a:lnTo>
                      <a:pt x="793" y="531"/>
                    </a:lnTo>
                    <a:lnTo>
                      <a:pt x="795" y="546"/>
                    </a:lnTo>
                    <a:lnTo>
                      <a:pt x="797" y="561"/>
                    </a:lnTo>
                    <a:lnTo>
                      <a:pt x="797" y="575"/>
                    </a:lnTo>
                    <a:lnTo>
                      <a:pt x="797" y="1305"/>
                    </a:lnTo>
                    <a:lnTo>
                      <a:pt x="797" y="1327"/>
                    </a:lnTo>
                    <a:lnTo>
                      <a:pt x="794" y="1349"/>
                    </a:lnTo>
                    <a:lnTo>
                      <a:pt x="792" y="1359"/>
                    </a:lnTo>
                    <a:lnTo>
                      <a:pt x="789" y="1369"/>
                    </a:lnTo>
                    <a:lnTo>
                      <a:pt x="786" y="1378"/>
                    </a:lnTo>
                    <a:lnTo>
                      <a:pt x="783" y="1388"/>
                    </a:lnTo>
                    <a:lnTo>
                      <a:pt x="779" y="1396"/>
                    </a:lnTo>
                    <a:lnTo>
                      <a:pt x="775" y="1405"/>
                    </a:lnTo>
                    <a:lnTo>
                      <a:pt x="770" y="1413"/>
                    </a:lnTo>
                    <a:lnTo>
                      <a:pt x="764" y="1421"/>
                    </a:lnTo>
                    <a:lnTo>
                      <a:pt x="759" y="1429"/>
                    </a:lnTo>
                    <a:lnTo>
                      <a:pt x="752" y="1436"/>
                    </a:lnTo>
                    <a:lnTo>
                      <a:pt x="745" y="1443"/>
                    </a:lnTo>
                    <a:lnTo>
                      <a:pt x="738" y="1450"/>
                    </a:lnTo>
                    <a:lnTo>
                      <a:pt x="723" y="1463"/>
                    </a:lnTo>
                    <a:lnTo>
                      <a:pt x="706" y="1473"/>
                    </a:lnTo>
                    <a:lnTo>
                      <a:pt x="689" y="1483"/>
                    </a:lnTo>
                    <a:lnTo>
                      <a:pt x="672" y="1490"/>
                    </a:lnTo>
                    <a:lnTo>
                      <a:pt x="654" y="1496"/>
                    </a:lnTo>
                    <a:lnTo>
                      <a:pt x="635" y="1500"/>
                    </a:lnTo>
                    <a:lnTo>
                      <a:pt x="616" y="1502"/>
                    </a:lnTo>
                    <a:lnTo>
                      <a:pt x="596" y="1503"/>
                    </a:lnTo>
                    <a:lnTo>
                      <a:pt x="582" y="1503"/>
                    </a:lnTo>
                    <a:lnTo>
                      <a:pt x="569" y="1502"/>
                    </a:lnTo>
                    <a:lnTo>
                      <a:pt x="556" y="1501"/>
                    </a:lnTo>
                    <a:lnTo>
                      <a:pt x="543" y="1499"/>
                    </a:lnTo>
                    <a:lnTo>
                      <a:pt x="531" y="1497"/>
                    </a:lnTo>
                    <a:lnTo>
                      <a:pt x="520" y="1494"/>
                    </a:lnTo>
                    <a:lnTo>
                      <a:pt x="509" y="1490"/>
                    </a:lnTo>
                    <a:lnTo>
                      <a:pt x="498" y="1486"/>
                    </a:lnTo>
                    <a:lnTo>
                      <a:pt x="489" y="1482"/>
                    </a:lnTo>
                    <a:lnTo>
                      <a:pt x="478" y="1477"/>
                    </a:lnTo>
                    <a:lnTo>
                      <a:pt x="469" y="1471"/>
                    </a:lnTo>
                    <a:lnTo>
                      <a:pt x="461" y="1465"/>
                    </a:lnTo>
                    <a:lnTo>
                      <a:pt x="453" y="1458"/>
                    </a:lnTo>
                    <a:lnTo>
                      <a:pt x="446" y="1451"/>
                    </a:lnTo>
                    <a:lnTo>
                      <a:pt x="439" y="1443"/>
                    </a:lnTo>
                    <a:lnTo>
                      <a:pt x="432" y="1435"/>
                    </a:lnTo>
                    <a:lnTo>
                      <a:pt x="421" y="1417"/>
                    </a:lnTo>
                    <a:lnTo>
                      <a:pt x="411" y="1398"/>
                    </a:lnTo>
                    <a:lnTo>
                      <a:pt x="402" y="1378"/>
                    </a:lnTo>
                    <a:lnTo>
                      <a:pt x="395" y="1357"/>
                    </a:lnTo>
                    <a:lnTo>
                      <a:pt x="390" y="1334"/>
                    </a:lnTo>
                    <a:lnTo>
                      <a:pt x="386" y="1311"/>
                    </a:lnTo>
                    <a:lnTo>
                      <a:pt x="384" y="1285"/>
                    </a:lnTo>
                    <a:lnTo>
                      <a:pt x="383" y="1259"/>
                    </a:lnTo>
                    <a:close/>
                    <a:moveTo>
                      <a:pt x="834" y="1834"/>
                    </a:moveTo>
                    <a:lnTo>
                      <a:pt x="860" y="1823"/>
                    </a:lnTo>
                    <a:lnTo>
                      <a:pt x="886" y="1811"/>
                    </a:lnTo>
                    <a:lnTo>
                      <a:pt x="910" y="1798"/>
                    </a:lnTo>
                    <a:lnTo>
                      <a:pt x="934" y="1784"/>
                    </a:lnTo>
                    <a:lnTo>
                      <a:pt x="957" y="1768"/>
                    </a:lnTo>
                    <a:lnTo>
                      <a:pt x="979" y="1752"/>
                    </a:lnTo>
                    <a:lnTo>
                      <a:pt x="1000" y="1734"/>
                    </a:lnTo>
                    <a:lnTo>
                      <a:pt x="1019" y="1715"/>
                    </a:lnTo>
                    <a:lnTo>
                      <a:pt x="1039" y="1695"/>
                    </a:lnTo>
                    <a:lnTo>
                      <a:pt x="1057" y="1674"/>
                    </a:lnTo>
                    <a:lnTo>
                      <a:pt x="1073" y="1652"/>
                    </a:lnTo>
                    <a:lnTo>
                      <a:pt x="1089" y="1629"/>
                    </a:lnTo>
                    <a:lnTo>
                      <a:pt x="1104" y="1604"/>
                    </a:lnTo>
                    <a:lnTo>
                      <a:pt x="1117" y="1579"/>
                    </a:lnTo>
                    <a:lnTo>
                      <a:pt x="1130" y="1553"/>
                    </a:lnTo>
                    <a:lnTo>
                      <a:pt x="1141" y="1525"/>
                    </a:lnTo>
                    <a:lnTo>
                      <a:pt x="1151" y="1498"/>
                    </a:lnTo>
                    <a:lnTo>
                      <a:pt x="1160" y="1469"/>
                    </a:lnTo>
                    <a:lnTo>
                      <a:pt x="1168" y="1439"/>
                    </a:lnTo>
                    <a:lnTo>
                      <a:pt x="1174" y="1409"/>
                    </a:lnTo>
                    <a:lnTo>
                      <a:pt x="1179" y="1378"/>
                    </a:lnTo>
                    <a:lnTo>
                      <a:pt x="1182" y="1346"/>
                    </a:lnTo>
                    <a:lnTo>
                      <a:pt x="1184" y="1313"/>
                    </a:lnTo>
                    <a:lnTo>
                      <a:pt x="1185" y="1278"/>
                    </a:lnTo>
                    <a:lnTo>
                      <a:pt x="1185" y="591"/>
                    </a:lnTo>
                    <a:lnTo>
                      <a:pt x="1185" y="564"/>
                    </a:lnTo>
                    <a:lnTo>
                      <a:pt x="1183" y="536"/>
                    </a:lnTo>
                    <a:lnTo>
                      <a:pt x="1180" y="510"/>
                    </a:lnTo>
                    <a:lnTo>
                      <a:pt x="1176" y="483"/>
                    </a:lnTo>
                    <a:lnTo>
                      <a:pt x="1171" y="456"/>
                    </a:lnTo>
                    <a:lnTo>
                      <a:pt x="1165" y="429"/>
                    </a:lnTo>
                    <a:lnTo>
                      <a:pt x="1158" y="403"/>
                    </a:lnTo>
                    <a:lnTo>
                      <a:pt x="1149" y="376"/>
                    </a:lnTo>
                    <a:lnTo>
                      <a:pt x="1140" y="350"/>
                    </a:lnTo>
                    <a:lnTo>
                      <a:pt x="1129" y="325"/>
                    </a:lnTo>
                    <a:lnTo>
                      <a:pt x="1118" y="300"/>
                    </a:lnTo>
                    <a:lnTo>
                      <a:pt x="1105" y="275"/>
                    </a:lnTo>
                    <a:lnTo>
                      <a:pt x="1091" y="252"/>
                    </a:lnTo>
                    <a:lnTo>
                      <a:pt x="1076" y="229"/>
                    </a:lnTo>
                    <a:lnTo>
                      <a:pt x="1060" y="207"/>
                    </a:lnTo>
                    <a:lnTo>
                      <a:pt x="1042" y="186"/>
                    </a:lnTo>
                    <a:lnTo>
                      <a:pt x="1024" y="166"/>
                    </a:lnTo>
                    <a:lnTo>
                      <a:pt x="1004" y="147"/>
                    </a:lnTo>
                    <a:lnTo>
                      <a:pt x="983" y="128"/>
                    </a:lnTo>
                    <a:lnTo>
                      <a:pt x="961" y="111"/>
                    </a:lnTo>
                    <a:lnTo>
                      <a:pt x="937" y="95"/>
                    </a:lnTo>
                    <a:lnTo>
                      <a:pt x="912" y="79"/>
                    </a:lnTo>
                    <a:lnTo>
                      <a:pt x="886" y="65"/>
                    </a:lnTo>
                    <a:lnTo>
                      <a:pt x="859" y="52"/>
                    </a:lnTo>
                    <a:lnTo>
                      <a:pt x="830" y="39"/>
                    </a:lnTo>
                    <a:lnTo>
                      <a:pt x="801" y="29"/>
                    </a:lnTo>
                    <a:lnTo>
                      <a:pt x="770" y="20"/>
                    </a:lnTo>
                    <a:lnTo>
                      <a:pt x="738" y="13"/>
                    </a:lnTo>
                    <a:lnTo>
                      <a:pt x="703" y="7"/>
                    </a:lnTo>
                    <a:lnTo>
                      <a:pt x="669" y="3"/>
                    </a:lnTo>
                    <a:lnTo>
                      <a:pt x="633" y="1"/>
                    </a:lnTo>
                    <a:lnTo>
                      <a:pt x="596" y="0"/>
                    </a:lnTo>
                    <a:lnTo>
                      <a:pt x="556" y="1"/>
                    </a:lnTo>
                    <a:lnTo>
                      <a:pt x="518" y="3"/>
                    </a:lnTo>
                    <a:lnTo>
                      <a:pt x="481" y="7"/>
                    </a:lnTo>
                    <a:lnTo>
                      <a:pt x="446" y="13"/>
                    </a:lnTo>
                    <a:lnTo>
                      <a:pt x="429" y="17"/>
                    </a:lnTo>
                    <a:lnTo>
                      <a:pt x="412" y="21"/>
                    </a:lnTo>
                    <a:lnTo>
                      <a:pt x="396" y="25"/>
                    </a:lnTo>
                    <a:lnTo>
                      <a:pt x="380" y="30"/>
                    </a:lnTo>
                    <a:lnTo>
                      <a:pt x="365" y="35"/>
                    </a:lnTo>
                    <a:lnTo>
                      <a:pt x="350" y="41"/>
                    </a:lnTo>
                    <a:lnTo>
                      <a:pt x="335" y="47"/>
                    </a:lnTo>
                    <a:lnTo>
                      <a:pt x="321" y="54"/>
                    </a:lnTo>
                    <a:lnTo>
                      <a:pt x="294" y="68"/>
                    </a:lnTo>
                    <a:lnTo>
                      <a:pt x="268" y="83"/>
                    </a:lnTo>
                    <a:lnTo>
                      <a:pt x="242" y="99"/>
                    </a:lnTo>
                    <a:lnTo>
                      <a:pt x="218" y="116"/>
                    </a:lnTo>
                    <a:lnTo>
                      <a:pt x="196" y="134"/>
                    </a:lnTo>
                    <a:lnTo>
                      <a:pt x="175" y="152"/>
                    </a:lnTo>
                    <a:lnTo>
                      <a:pt x="155" y="172"/>
                    </a:lnTo>
                    <a:lnTo>
                      <a:pt x="137" y="193"/>
                    </a:lnTo>
                    <a:lnTo>
                      <a:pt x="120" y="214"/>
                    </a:lnTo>
                    <a:lnTo>
                      <a:pt x="103" y="236"/>
                    </a:lnTo>
                    <a:lnTo>
                      <a:pt x="88" y="259"/>
                    </a:lnTo>
                    <a:lnTo>
                      <a:pt x="75" y="282"/>
                    </a:lnTo>
                    <a:lnTo>
                      <a:pt x="62" y="307"/>
                    </a:lnTo>
                    <a:lnTo>
                      <a:pt x="51" y="332"/>
                    </a:lnTo>
                    <a:lnTo>
                      <a:pt x="41" y="357"/>
                    </a:lnTo>
                    <a:lnTo>
                      <a:pt x="33" y="383"/>
                    </a:lnTo>
                    <a:lnTo>
                      <a:pt x="26" y="409"/>
                    </a:lnTo>
                    <a:lnTo>
                      <a:pt x="19" y="435"/>
                    </a:lnTo>
                    <a:lnTo>
                      <a:pt x="14" y="461"/>
                    </a:lnTo>
                    <a:lnTo>
                      <a:pt x="8" y="487"/>
                    </a:lnTo>
                    <a:lnTo>
                      <a:pt x="4" y="513"/>
                    </a:lnTo>
                    <a:lnTo>
                      <a:pt x="2" y="539"/>
                    </a:lnTo>
                    <a:lnTo>
                      <a:pt x="0" y="565"/>
                    </a:lnTo>
                    <a:lnTo>
                      <a:pt x="0" y="591"/>
                    </a:lnTo>
                    <a:lnTo>
                      <a:pt x="0" y="1248"/>
                    </a:lnTo>
                    <a:lnTo>
                      <a:pt x="0" y="1279"/>
                    </a:lnTo>
                    <a:lnTo>
                      <a:pt x="2" y="1311"/>
                    </a:lnTo>
                    <a:lnTo>
                      <a:pt x="4" y="1341"/>
                    </a:lnTo>
                    <a:lnTo>
                      <a:pt x="8" y="1371"/>
                    </a:lnTo>
                    <a:lnTo>
                      <a:pt x="14" y="1401"/>
                    </a:lnTo>
                    <a:lnTo>
                      <a:pt x="20" y="1430"/>
                    </a:lnTo>
                    <a:lnTo>
                      <a:pt x="27" y="1459"/>
                    </a:lnTo>
                    <a:lnTo>
                      <a:pt x="34" y="1487"/>
                    </a:lnTo>
                    <a:lnTo>
                      <a:pt x="43" y="1515"/>
                    </a:lnTo>
                    <a:lnTo>
                      <a:pt x="54" y="1543"/>
                    </a:lnTo>
                    <a:lnTo>
                      <a:pt x="65" y="1569"/>
                    </a:lnTo>
                    <a:lnTo>
                      <a:pt x="77" y="1594"/>
                    </a:lnTo>
                    <a:lnTo>
                      <a:pt x="91" y="1619"/>
                    </a:lnTo>
                    <a:lnTo>
                      <a:pt x="106" y="1643"/>
                    </a:lnTo>
                    <a:lnTo>
                      <a:pt x="122" y="1666"/>
                    </a:lnTo>
                    <a:lnTo>
                      <a:pt x="139" y="1688"/>
                    </a:lnTo>
                    <a:lnTo>
                      <a:pt x="157" y="1709"/>
                    </a:lnTo>
                    <a:lnTo>
                      <a:pt x="177" y="1729"/>
                    </a:lnTo>
                    <a:lnTo>
                      <a:pt x="198" y="1747"/>
                    </a:lnTo>
                    <a:lnTo>
                      <a:pt x="221" y="1765"/>
                    </a:lnTo>
                    <a:lnTo>
                      <a:pt x="244" y="1782"/>
                    </a:lnTo>
                    <a:lnTo>
                      <a:pt x="270" y="1797"/>
                    </a:lnTo>
                    <a:lnTo>
                      <a:pt x="296" y="1811"/>
                    </a:lnTo>
                    <a:lnTo>
                      <a:pt x="324" y="1824"/>
                    </a:lnTo>
                    <a:lnTo>
                      <a:pt x="338" y="1830"/>
                    </a:lnTo>
                    <a:lnTo>
                      <a:pt x="353" y="1836"/>
                    </a:lnTo>
                    <a:lnTo>
                      <a:pt x="368" y="1841"/>
                    </a:lnTo>
                    <a:lnTo>
                      <a:pt x="383" y="1846"/>
                    </a:lnTo>
                    <a:lnTo>
                      <a:pt x="415" y="1855"/>
                    </a:lnTo>
                    <a:lnTo>
                      <a:pt x="448" y="1862"/>
                    </a:lnTo>
                    <a:lnTo>
                      <a:pt x="484" y="1868"/>
                    </a:lnTo>
                    <a:lnTo>
                      <a:pt x="520" y="1871"/>
                    </a:lnTo>
                    <a:lnTo>
                      <a:pt x="557" y="1874"/>
                    </a:lnTo>
                    <a:lnTo>
                      <a:pt x="596" y="1875"/>
                    </a:lnTo>
                    <a:lnTo>
                      <a:pt x="628" y="1874"/>
                    </a:lnTo>
                    <a:lnTo>
                      <a:pt x="659" y="1872"/>
                    </a:lnTo>
                    <a:lnTo>
                      <a:pt x="690" y="1869"/>
                    </a:lnTo>
                    <a:lnTo>
                      <a:pt x="721" y="1864"/>
                    </a:lnTo>
                    <a:lnTo>
                      <a:pt x="750" y="1859"/>
                    </a:lnTo>
                    <a:lnTo>
                      <a:pt x="779" y="1852"/>
                    </a:lnTo>
                    <a:lnTo>
                      <a:pt x="806" y="1843"/>
                    </a:lnTo>
                    <a:lnTo>
                      <a:pt x="834" y="183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ru-RU">
                  <a:latin typeface="PF Din Text Cond Pro"/>
                  <a:ea typeface="PF Din Text Cond Pro"/>
                  <a:cs typeface="PF Din Text Cond Pro"/>
                </a:endParaRPr>
              </a:p>
            </p:txBody>
          </p:sp>
          <p:sp>
            <p:nvSpPr>
              <p:cNvPr id="56" name="Freeform 7"/>
              <p:cNvSpPr/>
              <p:nvPr/>
            </p:nvSpPr>
            <p:spPr bwMode="auto">
              <a:xfrm>
                <a:off x="926813" y="259248"/>
                <a:ext cx="121265" cy="194272"/>
              </a:xfrm>
              <a:custGeom>
                <a:avLst/>
                <a:gdLst>
                  <a:gd name="T0" fmla="*/ 197 w 1175"/>
                  <a:gd name="T1" fmla="*/ 1747 h 1875"/>
                  <a:gd name="T2" fmla="*/ 294 w 1175"/>
                  <a:gd name="T3" fmla="*/ 1811 h 1875"/>
                  <a:gd name="T4" fmla="*/ 366 w 1175"/>
                  <a:gd name="T5" fmla="*/ 1841 h 1875"/>
                  <a:gd name="T6" fmla="*/ 481 w 1175"/>
                  <a:gd name="T7" fmla="*/ 1868 h 1875"/>
                  <a:gd name="T8" fmla="*/ 622 w 1175"/>
                  <a:gd name="T9" fmla="*/ 1874 h 1875"/>
                  <a:gd name="T10" fmla="*/ 728 w 1175"/>
                  <a:gd name="T11" fmla="*/ 1863 h 1875"/>
                  <a:gd name="T12" fmla="*/ 826 w 1175"/>
                  <a:gd name="T13" fmla="*/ 1836 h 1875"/>
                  <a:gd name="T14" fmla="*/ 915 w 1175"/>
                  <a:gd name="T15" fmla="*/ 1794 h 1875"/>
                  <a:gd name="T16" fmla="*/ 995 w 1175"/>
                  <a:gd name="T17" fmla="*/ 1737 h 1875"/>
                  <a:gd name="T18" fmla="*/ 1063 w 1175"/>
                  <a:gd name="T19" fmla="*/ 1668 h 1875"/>
                  <a:gd name="T20" fmla="*/ 1116 w 1175"/>
                  <a:gd name="T21" fmla="*/ 1586 h 1875"/>
                  <a:gd name="T22" fmla="*/ 1154 w 1175"/>
                  <a:gd name="T23" fmla="*/ 1493 h 1875"/>
                  <a:gd name="T24" fmla="*/ 806 w 1175"/>
                  <a:gd name="T25" fmla="*/ 1310 h 1875"/>
                  <a:gd name="T26" fmla="*/ 782 w 1175"/>
                  <a:gd name="T27" fmla="*/ 1391 h 1875"/>
                  <a:gd name="T28" fmla="*/ 734 w 1175"/>
                  <a:gd name="T29" fmla="*/ 1452 h 1875"/>
                  <a:gd name="T30" fmla="*/ 669 w 1175"/>
                  <a:gd name="T31" fmla="*/ 1490 h 1875"/>
                  <a:gd name="T32" fmla="*/ 595 w 1175"/>
                  <a:gd name="T33" fmla="*/ 1503 h 1875"/>
                  <a:gd name="T34" fmla="*/ 540 w 1175"/>
                  <a:gd name="T35" fmla="*/ 1499 h 1875"/>
                  <a:gd name="T36" fmla="*/ 496 w 1175"/>
                  <a:gd name="T37" fmla="*/ 1486 h 1875"/>
                  <a:gd name="T38" fmla="*/ 460 w 1175"/>
                  <a:gd name="T39" fmla="*/ 1465 h 1875"/>
                  <a:gd name="T40" fmla="*/ 433 w 1175"/>
                  <a:gd name="T41" fmla="*/ 1435 h 1875"/>
                  <a:gd name="T42" fmla="*/ 398 w 1175"/>
                  <a:gd name="T43" fmla="*/ 1357 h 1875"/>
                  <a:gd name="T44" fmla="*/ 387 w 1175"/>
                  <a:gd name="T45" fmla="*/ 1259 h 1875"/>
                  <a:gd name="T46" fmla="*/ 393 w 1175"/>
                  <a:gd name="T47" fmla="*/ 525 h 1875"/>
                  <a:gd name="T48" fmla="*/ 421 w 1175"/>
                  <a:gd name="T49" fmla="*/ 457 h 1875"/>
                  <a:gd name="T50" fmla="*/ 452 w 1175"/>
                  <a:gd name="T51" fmla="*/ 420 h 1875"/>
                  <a:gd name="T52" fmla="*/ 485 w 1175"/>
                  <a:gd name="T53" fmla="*/ 396 h 1875"/>
                  <a:gd name="T54" fmla="*/ 527 w 1175"/>
                  <a:gd name="T55" fmla="*/ 379 h 1875"/>
                  <a:gd name="T56" fmla="*/ 579 w 1175"/>
                  <a:gd name="T57" fmla="*/ 371 h 1875"/>
                  <a:gd name="T58" fmla="*/ 634 w 1175"/>
                  <a:gd name="T59" fmla="*/ 374 h 1875"/>
                  <a:gd name="T60" fmla="*/ 679 w 1175"/>
                  <a:gd name="T61" fmla="*/ 387 h 1875"/>
                  <a:gd name="T62" fmla="*/ 741 w 1175"/>
                  <a:gd name="T63" fmla="*/ 428 h 1875"/>
                  <a:gd name="T64" fmla="*/ 787 w 1175"/>
                  <a:gd name="T65" fmla="*/ 490 h 1875"/>
                  <a:gd name="T66" fmla="*/ 808 w 1175"/>
                  <a:gd name="T67" fmla="*/ 556 h 1875"/>
                  <a:gd name="T68" fmla="*/ 1165 w 1175"/>
                  <a:gd name="T69" fmla="*/ 417 h 1875"/>
                  <a:gd name="T70" fmla="*/ 1133 w 1175"/>
                  <a:gd name="T71" fmla="*/ 330 h 1875"/>
                  <a:gd name="T72" fmla="*/ 1087 w 1175"/>
                  <a:gd name="T73" fmla="*/ 246 h 1875"/>
                  <a:gd name="T74" fmla="*/ 1028 w 1175"/>
                  <a:gd name="T75" fmla="*/ 173 h 1875"/>
                  <a:gd name="T76" fmla="*/ 957 w 1175"/>
                  <a:gd name="T77" fmla="*/ 110 h 1875"/>
                  <a:gd name="T78" fmla="*/ 871 w 1175"/>
                  <a:gd name="T79" fmla="*/ 59 h 1875"/>
                  <a:gd name="T80" fmla="*/ 770 w 1175"/>
                  <a:gd name="T81" fmla="*/ 21 h 1875"/>
                  <a:gd name="T82" fmla="*/ 656 w 1175"/>
                  <a:gd name="T83" fmla="*/ 2 h 1875"/>
                  <a:gd name="T84" fmla="*/ 516 w 1175"/>
                  <a:gd name="T85" fmla="*/ 3 h 1875"/>
                  <a:gd name="T86" fmla="*/ 410 w 1175"/>
                  <a:gd name="T87" fmla="*/ 21 h 1875"/>
                  <a:gd name="T88" fmla="*/ 348 w 1175"/>
                  <a:gd name="T89" fmla="*/ 41 h 1875"/>
                  <a:gd name="T90" fmla="*/ 265 w 1175"/>
                  <a:gd name="T91" fmla="*/ 83 h 1875"/>
                  <a:gd name="T92" fmla="*/ 174 w 1175"/>
                  <a:gd name="T93" fmla="*/ 152 h 1875"/>
                  <a:gd name="T94" fmla="*/ 102 w 1175"/>
                  <a:gd name="T95" fmla="*/ 236 h 1875"/>
                  <a:gd name="T96" fmla="*/ 51 w 1175"/>
                  <a:gd name="T97" fmla="*/ 332 h 1875"/>
                  <a:gd name="T98" fmla="*/ 19 w 1175"/>
                  <a:gd name="T99" fmla="*/ 435 h 1875"/>
                  <a:gd name="T100" fmla="*/ 2 w 1175"/>
                  <a:gd name="T101" fmla="*/ 539 h 1875"/>
                  <a:gd name="T102" fmla="*/ 1 w 1175"/>
                  <a:gd name="T103" fmla="*/ 1279 h 1875"/>
                  <a:gd name="T104" fmla="*/ 14 w 1175"/>
                  <a:gd name="T105" fmla="*/ 1401 h 1875"/>
                  <a:gd name="T106" fmla="*/ 43 w 1175"/>
                  <a:gd name="T107" fmla="*/ 1515 h 1875"/>
                  <a:gd name="T108" fmla="*/ 90 w 1175"/>
                  <a:gd name="T109" fmla="*/ 1619 h 18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175" h="1875" extrusionOk="0">
                    <a:moveTo>
                      <a:pt x="138" y="1688"/>
                    </a:moveTo>
                    <a:lnTo>
                      <a:pt x="157" y="1709"/>
                    </a:lnTo>
                    <a:lnTo>
                      <a:pt x="176" y="1729"/>
                    </a:lnTo>
                    <a:lnTo>
                      <a:pt x="197" y="1747"/>
                    </a:lnTo>
                    <a:lnTo>
                      <a:pt x="219" y="1765"/>
                    </a:lnTo>
                    <a:lnTo>
                      <a:pt x="243" y="1781"/>
                    </a:lnTo>
                    <a:lnTo>
                      <a:pt x="268" y="1797"/>
                    </a:lnTo>
                    <a:lnTo>
                      <a:pt x="294" y="1811"/>
                    </a:lnTo>
                    <a:lnTo>
                      <a:pt x="321" y="1824"/>
                    </a:lnTo>
                    <a:lnTo>
                      <a:pt x="335" y="1830"/>
                    </a:lnTo>
                    <a:lnTo>
                      <a:pt x="351" y="1836"/>
                    </a:lnTo>
                    <a:lnTo>
                      <a:pt x="366" y="1841"/>
                    </a:lnTo>
                    <a:lnTo>
                      <a:pt x="381" y="1846"/>
                    </a:lnTo>
                    <a:lnTo>
                      <a:pt x="413" y="1855"/>
                    </a:lnTo>
                    <a:lnTo>
                      <a:pt x="446" y="1862"/>
                    </a:lnTo>
                    <a:lnTo>
                      <a:pt x="481" y="1868"/>
                    </a:lnTo>
                    <a:lnTo>
                      <a:pt x="517" y="1872"/>
                    </a:lnTo>
                    <a:lnTo>
                      <a:pt x="555" y="1874"/>
                    </a:lnTo>
                    <a:lnTo>
                      <a:pt x="595" y="1875"/>
                    </a:lnTo>
                    <a:lnTo>
                      <a:pt x="622" y="1874"/>
                    </a:lnTo>
                    <a:lnTo>
                      <a:pt x="650" y="1873"/>
                    </a:lnTo>
                    <a:lnTo>
                      <a:pt x="676" y="1871"/>
                    </a:lnTo>
                    <a:lnTo>
                      <a:pt x="702" y="1867"/>
                    </a:lnTo>
                    <a:lnTo>
                      <a:pt x="728" y="1863"/>
                    </a:lnTo>
                    <a:lnTo>
                      <a:pt x="753" y="1858"/>
                    </a:lnTo>
                    <a:lnTo>
                      <a:pt x="778" y="1851"/>
                    </a:lnTo>
                    <a:lnTo>
                      <a:pt x="802" y="1844"/>
                    </a:lnTo>
                    <a:lnTo>
                      <a:pt x="826" y="1836"/>
                    </a:lnTo>
                    <a:lnTo>
                      <a:pt x="849" y="1827"/>
                    </a:lnTo>
                    <a:lnTo>
                      <a:pt x="872" y="1817"/>
                    </a:lnTo>
                    <a:lnTo>
                      <a:pt x="894" y="1806"/>
                    </a:lnTo>
                    <a:lnTo>
                      <a:pt x="915" y="1794"/>
                    </a:lnTo>
                    <a:lnTo>
                      <a:pt x="936" y="1782"/>
                    </a:lnTo>
                    <a:lnTo>
                      <a:pt x="956" y="1768"/>
                    </a:lnTo>
                    <a:lnTo>
                      <a:pt x="976" y="1753"/>
                    </a:lnTo>
                    <a:lnTo>
                      <a:pt x="995" y="1737"/>
                    </a:lnTo>
                    <a:lnTo>
                      <a:pt x="1013" y="1721"/>
                    </a:lnTo>
                    <a:lnTo>
                      <a:pt x="1030" y="1704"/>
                    </a:lnTo>
                    <a:lnTo>
                      <a:pt x="1046" y="1686"/>
                    </a:lnTo>
                    <a:lnTo>
                      <a:pt x="1063" y="1668"/>
                    </a:lnTo>
                    <a:lnTo>
                      <a:pt x="1077" y="1649"/>
                    </a:lnTo>
                    <a:lnTo>
                      <a:pt x="1091" y="1629"/>
                    </a:lnTo>
                    <a:lnTo>
                      <a:pt x="1104" y="1607"/>
                    </a:lnTo>
                    <a:lnTo>
                      <a:pt x="1116" y="1586"/>
                    </a:lnTo>
                    <a:lnTo>
                      <a:pt x="1127" y="1564"/>
                    </a:lnTo>
                    <a:lnTo>
                      <a:pt x="1137" y="1541"/>
                    </a:lnTo>
                    <a:lnTo>
                      <a:pt x="1146" y="1517"/>
                    </a:lnTo>
                    <a:lnTo>
                      <a:pt x="1154" y="1493"/>
                    </a:lnTo>
                    <a:lnTo>
                      <a:pt x="1161" y="1468"/>
                    </a:lnTo>
                    <a:lnTo>
                      <a:pt x="1167" y="1442"/>
                    </a:lnTo>
                    <a:lnTo>
                      <a:pt x="1173" y="1416"/>
                    </a:lnTo>
                    <a:lnTo>
                      <a:pt x="806" y="1310"/>
                    </a:lnTo>
                    <a:lnTo>
                      <a:pt x="802" y="1332"/>
                    </a:lnTo>
                    <a:lnTo>
                      <a:pt x="797" y="1353"/>
                    </a:lnTo>
                    <a:lnTo>
                      <a:pt x="791" y="1372"/>
                    </a:lnTo>
                    <a:lnTo>
                      <a:pt x="782" y="1391"/>
                    </a:lnTo>
                    <a:lnTo>
                      <a:pt x="773" y="1408"/>
                    </a:lnTo>
                    <a:lnTo>
                      <a:pt x="761" y="1423"/>
                    </a:lnTo>
                    <a:lnTo>
                      <a:pt x="749" y="1438"/>
                    </a:lnTo>
                    <a:lnTo>
                      <a:pt x="734" y="1452"/>
                    </a:lnTo>
                    <a:lnTo>
                      <a:pt x="719" y="1464"/>
                    </a:lnTo>
                    <a:lnTo>
                      <a:pt x="703" y="1474"/>
                    </a:lnTo>
                    <a:lnTo>
                      <a:pt x="686" y="1483"/>
                    </a:lnTo>
                    <a:lnTo>
                      <a:pt x="669" y="1490"/>
                    </a:lnTo>
                    <a:lnTo>
                      <a:pt x="651" y="1496"/>
                    </a:lnTo>
                    <a:lnTo>
                      <a:pt x="633" y="1500"/>
                    </a:lnTo>
                    <a:lnTo>
                      <a:pt x="614" y="1502"/>
                    </a:lnTo>
                    <a:lnTo>
                      <a:pt x="595" y="1503"/>
                    </a:lnTo>
                    <a:lnTo>
                      <a:pt x="580" y="1503"/>
                    </a:lnTo>
                    <a:lnTo>
                      <a:pt x="566" y="1502"/>
                    </a:lnTo>
                    <a:lnTo>
                      <a:pt x="553" y="1501"/>
                    </a:lnTo>
                    <a:lnTo>
                      <a:pt x="540" y="1499"/>
                    </a:lnTo>
                    <a:lnTo>
                      <a:pt x="529" y="1497"/>
                    </a:lnTo>
                    <a:lnTo>
                      <a:pt x="517" y="1494"/>
                    </a:lnTo>
                    <a:lnTo>
                      <a:pt x="506" y="1490"/>
                    </a:lnTo>
                    <a:lnTo>
                      <a:pt x="496" y="1486"/>
                    </a:lnTo>
                    <a:lnTo>
                      <a:pt x="486" y="1482"/>
                    </a:lnTo>
                    <a:lnTo>
                      <a:pt x="477" y="1477"/>
                    </a:lnTo>
                    <a:lnTo>
                      <a:pt x="468" y="1471"/>
                    </a:lnTo>
                    <a:lnTo>
                      <a:pt x="460" y="1465"/>
                    </a:lnTo>
                    <a:lnTo>
                      <a:pt x="453" y="1458"/>
                    </a:lnTo>
                    <a:lnTo>
                      <a:pt x="446" y="1451"/>
                    </a:lnTo>
                    <a:lnTo>
                      <a:pt x="439" y="1443"/>
                    </a:lnTo>
                    <a:lnTo>
                      <a:pt x="433" y="1435"/>
                    </a:lnTo>
                    <a:lnTo>
                      <a:pt x="422" y="1417"/>
                    </a:lnTo>
                    <a:lnTo>
                      <a:pt x="413" y="1398"/>
                    </a:lnTo>
                    <a:lnTo>
                      <a:pt x="405" y="1378"/>
                    </a:lnTo>
                    <a:lnTo>
                      <a:pt x="398" y="1357"/>
                    </a:lnTo>
                    <a:lnTo>
                      <a:pt x="393" y="1334"/>
                    </a:lnTo>
                    <a:lnTo>
                      <a:pt x="390" y="1311"/>
                    </a:lnTo>
                    <a:lnTo>
                      <a:pt x="387" y="1285"/>
                    </a:lnTo>
                    <a:lnTo>
                      <a:pt x="387" y="1259"/>
                    </a:lnTo>
                    <a:lnTo>
                      <a:pt x="387" y="575"/>
                    </a:lnTo>
                    <a:lnTo>
                      <a:pt x="387" y="558"/>
                    </a:lnTo>
                    <a:lnTo>
                      <a:pt x="389" y="542"/>
                    </a:lnTo>
                    <a:lnTo>
                      <a:pt x="393" y="525"/>
                    </a:lnTo>
                    <a:lnTo>
                      <a:pt x="398" y="507"/>
                    </a:lnTo>
                    <a:lnTo>
                      <a:pt x="404" y="490"/>
                    </a:lnTo>
                    <a:lnTo>
                      <a:pt x="411" y="473"/>
                    </a:lnTo>
                    <a:lnTo>
                      <a:pt x="421" y="457"/>
                    </a:lnTo>
                    <a:lnTo>
                      <a:pt x="432" y="441"/>
                    </a:lnTo>
                    <a:lnTo>
                      <a:pt x="438" y="434"/>
                    </a:lnTo>
                    <a:lnTo>
                      <a:pt x="445" y="427"/>
                    </a:lnTo>
                    <a:lnTo>
                      <a:pt x="452" y="420"/>
                    </a:lnTo>
                    <a:lnTo>
                      <a:pt x="460" y="413"/>
                    </a:lnTo>
                    <a:lnTo>
                      <a:pt x="468" y="407"/>
                    </a:lnTo>
                    <a:lnTo>
                      <a:pt x="476" y="401"/>
                    </a:lnTo>
                    <a:lnTo>
                      <a:pt x="485" y="396"/>
                    </a:lnTo>
                    <a:lnTo>
                      <a:pt x="495" y="391"/>
                    </a:lnTo>
                    <a:lnTo>
                      <a:pt x="505" y="386"/>
                    </a:lnTo>
                    <a:lnTo>
                      <a:pt x="516" y="382"/>
                    </a:lnTo>
                    <a:lnTo>
                      <a:pt x="527" y="379"/>
                    </a:lnTo>
                    <a:lnTo>
                      <a:pt x="539" y="376"/>
                    </a:lnTo>
                    <a:lnTo>
                      <a:pt x="552" y="374"/>
                    </a:lnTo>
                    <a:lnTo>
                      <a:pt x="565" y="372"/>
                    </a:lnTo>
                    <a:lnTo>
                      <a:pt x="579" y="371"/>
                    </a:lnTo>
                    <a:lnTo>
                      <a:pt x="595" y="371"/>
                    </a:lnTo>
                    <a:lnTo>
                      <a:pt x="608" y="371"/>
                    </a:lnTo>
                    <a:lnTo>
                      <a:pt x="621" y="372"/>
                    </a:lnTo>
                    <a:lnTo>
                      <a:pt x="634" y="374"/>
                    </a:lnTo>
                    <a:lnTo>
                      <a:pt x="646" y="376"/>
                    </a:lnTo>
                    <a:lnTo>
                      <a:pt x="657" y="379"/>
                    </a:lnTo>
                    <a:lnTo>
                      <a:pt x="668" y="383"/>
                    </a:lnTo>
                    <a:lnTo>
                      <a:pt x="679" y="387"/>
                    </a:lnTo>
                    <a:lnTo>
                      <a:pt x="689" y="392"/>
                    </a:lnTo>
                    <a:lnTo>
                      <a:pt x="708" y="403"/>
                    </a:lnTo>
                    <a:lnTo>
                      <a:pt x="725" y="415"/>
                    </a:lnTo>
                    <a:lnTo>
                      <a:pt x="741" y="428"/>
                    </a:lnTo>
                    <a:lnTo>
                      <a:pt x="755" y="442"/>
                    </a:lnTo>
                    <a:lnTo>
                      <a:pt x="767" y="457"/>
                    </a:lnTo>
                    <a:lnTo>
                      <a:pt x="778" y="473"/>
                    </a:lnTo>
                    <a:lnTo>
                      <a:pt x="787" y="490"/>
                    </a:lnTo>
                    <a:lnTo>
                      <a:pt x="794" y="507"/>
                    </a:lnTo>
                    <a:lnTo>
                      <a:pt x="799" y="524"/>
                    </a:lnTo>
                    <a:lnTo>
                      <a:pt x="804" y="541"/>
                    </a:lnTo>
                    <a:lnTo>
                      <a:pt x="808" y="556"/>
                    </a:lnTo>
                    <a:lnTo>
                      <a:pt x="811" y="569"/>
                    </a:lnTo>
                    <a:lnTo>
                      <a:pt x="1175" y="461"/>
                    </a:lnTo>
                    <a:lnTo>
                      <a:pt x="1170" y="439"/>
                    </a:lnTo>
                    <a:lnTo>
                      <a:pt x="1165" y="417"/>
                    </a:lnTo>
                    <a:lnTo>
                      <a:pt x="1158" y="395"/>
                    </a:lnTo>
                    <a:lnTo>
                      <a:pt x="1150" y="373"/>
                    </a:lnTo>
                    <a:lnTo>
                      <a:pt x="1142" y="351"/>
                    </a:lnTo>
                    <a:lnTo>
                      <a:pt x="1133" y="330"/>
                    </a:lnTo>
                    <a:lnTo>
                      <a:pt x="1123" y="309"/>
                    </a:lnTo>
                    <a:lnTo>
                      <a:pt x="1112" y="288"/>
                    </a:lnTo>
                    <a:lnTo>
                      <a:pt x="1100" y="266"/>
                    </a:lnTo>
                    <a:lnTo>
                      <a:pt x="1087" y="246"/>
                    </a:lnTo>
                    <a:lnTo>
                      <a:pt x="1074" y="227"/>
                    </a:lnTo>
                    <a:lnTo>
                      <a:pt x="1060" y="208"/>
                    </a:lnTo>
                    <a:lnTo>
                      <a:pt x="1044" y="190"/>
                    </a:lnTo>
                    <a:lnTo>
                      <a:pt x="1028" y="173"/>
                    </a:lnTo>
                    <a:lnTo>
                      <a:pt x="1011" y="156"/>
                    </a:lnTo>
                    <a:lnTo>
                      <a:pt x="994" y="140"/>
                    </a:lnTo>
                    <a:lnTo>
                      <a:pt x="976" y="125"/>
                    </a:lnTo>
                    <a:lnTo>
                      <a:pt x="957" y="110"/>
                    </a:lnTo>
                    <a:lnTo>
                      <a:pt x="937" y="96"/>
                    </a:lnTo>
                    <a:lnTo>
                      <a:pt x="916" y="82"/>
                    </a:lnTo>
                    <a:lnTo>
                      <a:pt x="894" y="70"/>
                    </a:lnTo>
                    <a:lnTo>
                      <a:pt x="871" y="59"/>
                    </a:lnTo>
                    <a:lnTo>
                      <a:pt x="847" y="48"/>
                    </a:lnTo>
                    <a:lnTo>
                      <a:pt x="822" y="38"/>
                    </a:lnTo>
                    <a:lnTo>
                      <a:pt x="796" y="29"/>
                    </a:lnTo>
                    <a:lnTo>
                      <a:pt x="770" y="21"/>
                    </a:lnTo>
                    <a:lnTo>
                      <a:pt x="742" y="15"/>
                    </a:lnTo>
                    <a:lnTo>
                      <a:pt x="714" y="9"/>
                    </a:lnTo>
                    <a:lnTo>
                      <a:pt x="686" y="5"/>
                    </a:lnTo>
                    <a:lnTo>
                      <a:pt x="656" y="2"/>
                    </a:lnTo>
                    <a:lnTo>
                      <a:pt x="626" y="1"/>
                    </a:lnTo>
                    <a:lnTo>
                      <a:pt x="595" y="0"/>
                    </a:lnTo>
                    <a:lnTo>
                      <a:pt x="554" y="1"/>
                    </a:lnTo>
                    <a:lnTo>
                      <a:pt x="516" y="3"/>
                    </a:lnTo>
                    <a:lnTo>
                      <a:pt x="479" y="7"/>
                    </a:lnTo>
                    <a:lnTo>
                      <a:pt x="444" y="13"/>
                    </a:lnTo>
                    <a:lnTo>
                      <a:pt x="427" y="17"/>
                    </a:lnTo>
                    <a:lnTo>
                      <a:pt x="410" y="21"/>
                    </a:lnTo>
                    <a:lnTo>
                      <a:pt x="394" y="25"/>
                    </a:lnTo>
                    <a:lnTo>
                      <a:pt x="378" y="30"/>
                    </a:lnTo>
                    <a:lnTo>
                      <a:pt x="363" y="35"/>
                    </a:lnTo>
                    <a:lnTo>
                      <a:pt x="348" y="41"/>
                    </a:lnTo>
                    <a:lnTo>
                      <a:pt x="332" y="47"/>
                    </a:lnTo>
                    <a:lnTo>
                      <a:pt x="318" y="54"/>
                    </a:lnTo>
                    <a:lnTo>
                      <a:pt x="291" y="68"/>
                    </a:lnTo>
                    <a:lnTo>
                      <a:pt x="265" y="83"/>
                    </a:lnTo>
                    <a:lnTo>
                      <a:pt x="240" y="99"/>
                    </a:lnTo>
                    <a:lnTo>
                      <a:pt x="217" y="116"/>
                    </a:lnTo>
                    <a:lnTo>
                      <a:pt x="194" y="134"/>
                    </a:lnTo>
                    <a:lnTo>
                      <a:pt x="174" y="152"/>
                    </a:lnTo>
                    <a:lnTo>
                      <a:pt x="154" y="172"/>
                    </a:lnTo>
                    <a:lnTo>
                      <a:pt x="136" y="193"/>
                    </a:lnTo>
                    <a:lnTo>
                      <a:pt x="119" y="214"/>
                    </a:lnTo>
                    <a:lnTo>
                      <a:pt x="102" y="236"/>
                    </a:lnTo>
                    <a:lnTo>
                      <a:pt x="88" y="259"/>
                    </a:lnTo>
                    <a:lnTo>
                      <a:pt x="74" y="282"/>
                    </a:lnTo>
                    <a:lnTo>
                      <a:pt x="62" y="307"/>
                    </a:lnTo>
                    <a:lnTo>
                      <a:pt x="51" y="332"/>
                    </a:lnTo>
                    <a:lnTo>
                      <a:pt x="41" y="357"/>
                    </a:lnTo>
                    <a:lnTo>
                      <a:pt x="33" y="383"/>
                    </a:lnTo>
                    <a:lnTo>
                      <a:pt x="25" y="409"/>
                    </a:lnTo>
                    <a:lnTo>
                      <a:pt x="19" y="435"/>
                    </a:lnTo>
                    <a:lnTo>
                      <a:pt x="13" y="461"/>
                    </a:lnTo>
                    <a:lnTo>
                      <a:pt x="9" y="487"/>
                    </a:lnTo>
                    <a:lnTo>
                      <a:pt x="5" y="513"/>
                    </a:lnTo>
                    <a:lnTo>
                      <a:pt x="2" y="539"/>
                    </a:lnTo>
                    <a:lnTo>
                      <a:pt x="1" y="565"/>
                    </a:lnTo>
                    <a:lnTo>
                      <a:pt x="0" y="591"/>
                    </a:lnTo>
                    <a:lnTo>
                      <a:pt x="0" y="1248"/>
                    </a:lnTo>
                    <a:lnTo>
                      <a:pt x="1" y="1279"/>
                    </a:lnTo>
                    <a:lnTo>
                      <a:pt x="3" y="1311"/>
                    </a:lnTo>
                    <a:lnTo>
                      <a:pt x="5" y="1341"/>
                    </a:lnTo>
                    <a:lnTo>
                      <a:pt x="9" y="1371"/>
                    </a:lnTo>
                    <a:lnTo>
                      <a:pt x="14" y="1401"/>
                    </a:lnTo>
                    <a:lnTo>
                      <a:pt x="20" y="1430"/>
                    </a:lnTo>
                    <a:lnTo>
                      <a:pt x="27" y="1459"/>
                    </a:lnTo>
                    <a:lnTo>
                      <a:pt x="34" y="1487"/>
                    </a:lnTo>
                    <a:lnTo>
                      <a:pt x="43" y="1515"/>
                    </a:lnTo>
                    <a:lnTo>
                      <a:pt x="53" y="1543"/>
                    </a:lnTo>
                    <a:lnTo>
                      <a:pt x="64" y="1569"/>
                    </a:lnTo>
                    <a:lnTo>
                      <a:pt x="77" y="1594"/>
                    </a:lnTo>
                    <a:lnTo>
                      <a:pt x="90" y="1619"/>
                    </a:lnTo>
                    <a:lnTo>
                      <a:pt x="105" y="1643"/>
                    </a:lnTo>
                    <a:lnTo>
                      <a:pt x="121" y="1666"/>
                    </a:lnTo>
                    <a:lnTo>
                      <a:pt x="138" y="168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ru-RU">
                  <a:latin typeface="PF Din Text Cond Pro"/>
                  <a:ea typeface="PF Din Text Cond Pro"/>
                  <a:cs typeface="PF Din Text Cond Pro"/>
                </a:endParaRPr>
              </a:p>
            </p:txBody>
          </p:sp>
          <p:sp>
            <p:nvSpPr>
              <p:cNvPr id="57" name="Freeform 8"/>
              <p:cNvSpPr/>
              <p:nvPr/>
            </p:nvSpPr>
            <p:spPr bwMode="auto">
              <a:xfrm>
                <a:off x="1081488" y="259248"/>
                <a:ext cx="121265" cy="194272"/>
              </a:xfrm>
              <a:custGeom>
                <a:avLst/>
                <a:gdLst>
                  <a:gd name="T0" fmla="*/ 419 w 1174"/>
                  <a:gd name="T1" fmla="*/ 457 h 1875"/>
                  <a:gd name="T2" fmla="*/ 450 w 1174"/>
                  <a:gd name="T3" fmla="*/ 420 h 1875"/>
                  <a:gd name="T4" fmla="*/ 484 w 1174"/>
                  <a:gd name="T5" fmla="*/ 396 h 1875"/>
                  <a:gd name="T6" fmla="*/ 527 w 1174"/>
                  <a:gd name="T7" fmla="*/ 379 h 1875"/>
                  <a:gd name="T8" fmla="*/ 579 w 1174"/>
                  <a:gd name="T9" fmla="*/ 371 h 1875"/>
                  <a:gd name="T10" fmla="*/ 632 w 1174"/>
                  <a:gd name="T11" fmla="*/ 374 h 1875"/>
                  <a:gd name="T12" fmla="*/ 677 w 1174"/>
                  <a:gd name="T13" fmla="*/ 387 h 1875"/>
                  <a:gd name="T14" fmla="*/ 741 w 1174"/>
                  <a:gd name="T15" fmla="*/ 428 h 1875"/>
                  <a:gd name="T16" fmla="*/ 782 w 1174"/>
                  <a:gd name="T17" fmla="*/ 481 h 1875"/>
                  <a:gd name="T18" fmla="*/ 798 w 1174"/>
                  <a:gd name="T19" fmla="*/ 524 h 1875"/>
                  <a:gd name="T20" fmla="*/ 1174 w 1174"/>
                  <a:gd name="T21" fmla="*/ 461 h 1875"/>
                  <a:gd name="T22" fmla="*/ 1149 w 1174"/>
                  <a:gd name="T23" fmla="*/ 373 h 1875"/>
                  <a:gd name="T24" fmla="*/ 1110 w 1174"/>
                  <a:gd name="T25" fmla="*/ 288 h 1875"/>
                  <a:gd name="T26" fmla="*/ 1059 w 1174"/>
                  <a:gd name="T27" fmla="*/ 208 h 1875"/>
                  <a:gd name="T28" fmla="*/ 994 w 1174"/>
                  <a:gd name="T29" fmla="*/ 140 h 1875"/>
                  <a:gd name="T30" fmla="*/ 914 w 1174"/>
                  <a:gd name="T31" fmla="*/ 83 h 1875"/>
                  <a:gd name="T32" fmla="*/ 821 w 1174"/>
                  <a:gd name="T33" fmla="*/ 38 h 1875"/>
                  <a:gd name="T34" fmla="*/ 713 w 1174"/>
                  <a:gd name="T35" fmla="*/ 9 h 1875"/>
                  <a:gd name="T36" fmla="*/ 593 w 1174"/>
                  <a:gd name="T37" fmla="*/ 0 h 1875"/>
                  <a:gd name="T38" fmla="*/ 443 w 1174"/>
                  <a:gd name="T39" fmla="*/ 13 h 1875"/>
                  <a:gd name="T40" fmla="*/ 377 w 1174"/>
                  <a:gd name="T41" fmla="*/ 30 h 1875"/>
                  <a:gd name="T42" fmla="*/ 318 w 1174"/>
                  <a:gd name="T43" fmla="*/ 54 h 1875"/>
                  <a:gd name="T44" fmla="*/ 215 w 1174"/>
                  <a:gd name="T45" fmla="*/ 116 h 1875"/>
                  <a:gd name="T46" fmla="*/ 134 w 1174"/>
                  <a:gd name="T47" fmla="*/ 193 h 1875"/>
                  <a:gd name="T48" fmla="*/ 74 w 1174"/>
                  <a:gd name="T49" fmla="*/ 282 h 1875"/>
                  <a:gd name="T50" fmla="*/ 33 w 1174"/>
                  <a:gd name="T51" fmla="*/ 383 h 1875"/>
                  <a:gd name="T52" fmla="*/ 8 w 1174"/>
                  <a:gd name="T53" fmla="*/ 487 h 1875"/>
                  <a:gd name="T54" fmla="*/ 0 w 1174"/>
                  <a:gd name="T55" fmla="*/ 591 h 1875"/>
                  <a:gd name="T56" fmla="*/ 5 w 1174"/>
                  <a:gd name="T57" fmla="*/ 1341 h 1875"/>
                  <a:gd name="T58" fmla="*/ 25 w 1174"/>
                  <a:gd name="T59" fmla="*/ 1459 h 1875"/>
                  <a:gd name="T60" fmla="*/ 64 w 1174"/>
                  <a:gd name="T61" fmla="*/ 1569 h 1875"/>
                  <a:gd name="T62" fmla="*/ 120 w 1174"/>
                  <a:gd name="T63" fmla="*/ 1666 h 1875"/>
                  <a:gd name="T64" fmla="*/ 196 w 1174"/>
                  <a:gd name="T65" fmla="*/ 1747 h 1875"/>
                  <a:gd name="T66" fmla="*/ 293 w 1174"/>
                  <a:gd name="T67" fmla="*/ 1811 h 1875"/>
                  <a:gd name="T68" fmla="*/ 364 w 1174"/>
                  <a:gd name="T69" fmla="*/ 1841 h 1875"/>
                  <a:gd name="T70" fmla="*/ 479 w 1174"/>
                  <a:gd name="T71" fmla="*/ 1868 h 1875"/>
                  <a:gd name="T72" fmla="*/ 621 w 1174"/>
                  <a:gd name="T73" fmla="*/ 1874 h 1875"/>
                  <a:gd name="T74" fmla="*/ 726 w 1174"/>
                  <a:gd name="T75" fmla="*/ 1863 h 1875"/>
                  <a:gd name="T76" fmla="*/ 825 w 1174"/>
                  <a:gd name="T77" fmla="*/ 1836 h 1875"/>
                  <a:gd name="T78" fmla="*/ 913 w 1174"/>
                  <a:gd name="T79" fmla="*/ 1794 h 1875"/>
                  <a:gd name="T80" fmla="*/ 994 w 1174"/>
                  <a:gd name="T81" fmla="*/ 1737 h 1875"/>
                  <a:gd name="T82" fmla="*/ 1061 w 1174"/>
                  <a:gd name="T83" fmla="*/ 1668 h 1875"/>
                  <a:gd name="T84" fmla="*/ 1114 w 1174"/>
                  <a:gd name="T85" fmla="*/ 1586 h 1875"/>
                  <a:gd name="T86" fmla="*/ 1152 w 1174"/>
                  <a:gd name="T87" fmla="*/ 1493 h 1875"/>
                  <a:gd name="T88" fmla="*/ 806 w 1174"/>
                  <a:gd name="T89" fmla="*/ 1310 h 1875"/>
                  <a:gd name="T90" fmla="*/ 782 w 1174"/>
                  <a:gd name="T91" fmla="*/ 1390 h 1875"/>
                  <a:gd name="T92" fmla="*/ 733 w 1174"/>
                  <a:gd name="T93" fmla="*/ 1452 h 1875"/>
                  <a:gd name="T94" fmla="*/ 667 w 1174"/>
                  <a:gd name="T95" fmla="*/ 1490 h 1875"/>
                  <a:gd name="T96" fmla="*/ 593 w 1174"/>
                  <a:gd name="T97" fmla="*/ 1503 h 1875"/>
                  <a:gd name="T98" fmla="*/ 540 w 1174"/>
                  <a:gd name="T99" fmla="*/ 1499 h 1875"/>
                  <a:gd name="T100" fmla="*/ 495 w 1174"/>
                  <a:gd name="T101" fmla="*/ 1486 h 1875"/>
                  <a:gd name="T102" fmla="*/ 459 w 1174"/>
                  <a:gd name="T103" fmla="*/ 1465 h 1875"/>
                  <a:gd name="T104" fmla="*/ 432 w 1174"/>
                  <a:gd name="T105" fmla="*/ 1435 h 1875"/>
                  <a:gd name="T106" fmla="*/ 397 w 1174"/>
                  <a:gd name="T107" fmla="*/ 1357 h 1875"/>
                  <a:gd name="T108" fmla="*/ 385 w 1174"/>
                  <a:gd name="T109" fmla="*/ 1259 h 1875"/>
                  <a:gd name="T110" fmla="*/ 391 w 1174"/>
                  <a:gd name="T111" fmla="*/ 525 h 18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174" h="1875" extrusionOk="0">
                    <a:moveTo>
                      <a:pt x="396" y="507"/>
                    </a:moveTo>
                    <a:lnTo>
                      <a:pt x="402" y="490"/>
                    </a:lnTo>
                    <a:lnTo>
                      <a:pt x="410" y="473"/>
                    </a:lnTo>
                    <a:lnTo>
                      <a:pt x="419" y="457"/>
                    </a:lnTo>
                    <a:lnTo>
                      <a:pt x="430" y="441"/>
                    </a:lnTo>
                    <a:lnTo>
                      <a:pt x="436" y="434"/>
                    </a:lnTo>
                    <a:lnTo>
                      <a:pt x="443" y="427"/>
                    </a:lnTo>
                    <a:lnTo>
                      <a:pt x="450" y="420"/>
                    </a:lnTo>
                    <a:lnTo>
                      <a:pt x="458" y="413"/>
                    </a:lnTo>
                    <a:lnTo>
                      <a:pt x="466" y="407"/>
                    </a:lnTo>
                    <a:lnTo>
                      <a:pt x="475" y="401"/>
                    </a:lnTo>
                    <a:lnTo>
                      <a:pt x="484" y="396"/>
                    </a:lnTo>
                    <a:lnTo>
                      <a:pt x="494" y="391"/>
                    </a:lnTo>
                    <a:lnTo>
                      <a:pt x="505" y="386"/>
                    </a:lnTo>
                    <a:lnTo>
                      <a:pt x="516" y="382"/>
                    </a:lnTo>
                    <a:lnTo>
                      <a:pt x="527" y="379"/>
                    </a:lnTo>
                    <a:lnTo>
                      <a:pt x="539" y="376"/>
                    </a:lnTo>
                    <a:lnTo>
                      <a:pt x="552" y="374"/>
                    </a:lnTo>
                    <a:lnTo>
                      <a:pt x="565" y="372"/>
                    </a:lnTo>
                    <a:lnTo>
                      <a:pt x="579" y="371"/>
                    </a:lnTo>
                    <a:lnTo>
                      <a:pt x="593" y="371"/>
                    </a:lnTo>
                    <a:lnTo>
                      <a:pt x="606" y="371"/>
                    </a:lnTo>
                    <a:lnTo>
                      <a:pt x="619" y="372"/>
                    </a:lnTo>
                    <a:lnTo>
                      <a:pt x="632" y="374"/>
                    </a:lnTo>
                    <a:lnTo>
                      <a:pt x="644" y="376"/>
                    </a:lnTo>
                    <a:lnTo>
                      <a:pt x="656" y="379"/>
                    </a:lnTo>
                    <a:lnTo>
                      <a:pt x="667" y="383"/>
                    </a:lnTo>
                    <a:lnTo>
                      <a:pt x="677" y="387"/>
                    </a:lnTo>
                    <a:lnTo>
                      <a:pt x="688" y="392"/>
                    </a:lnTo>
                    <a:lnTo>
                      <a:pt x="707" y="403"/>
                    </a:lnTo>
                    <a:lnTo>
                      <a:pt x="724" y="415"/>
                    </a:lnTo>
                    <a:lnTo>
                      <a:pt x="741" y="428"/>
                    </a:lnTo>
                    <a:lnTo>
                      <a:pt x="755" y="442"/>
                    </a:lnTo>
                    <a:lnTo>
                      <a:pt x="767" y="457"/>
                    </a:lnTo>
                    <a:lnTo>
                      <a:pt x="778" y="473"/>
                    </a:lnTo>
                    <a:lnTo>
                      <a:pt x="782" y="481"/>
                    </a:lnTo>
                    <a:lnTo>
                      <a:pt x="786" y="490"/>
                    </a:lnTo>
                    <a:lnTo>
                      <a:pt x="790" y="498"/>
                    </a:lnTo>
                    <a:lnTo>
                      <a:pt x="793" y="507"/>
                    </a:lnTo>
                    <a:lnTo>
                      <a:pt x="798" y="524"/>
                    </a:lnTo>
                    <a:lnTo>
                      <a:pt x="803" y="541"/>
                    </a:lnTo>
                    <a:lnTo>
                      <a:pt x="807" y="556"/>
                    </a:lnTo>
                    <a:lnTo>
                      <a:pt x="810" y="569"/>
                    </a:lnTo>
                    <a:lnTo>
                      <a:pt x="1174" y="461"/>
                    </a:lnTo>
                    <a:lnTo>
                      <a:pt x="1169" y="439"/>
                    </a:lnTo>
                    <a:lnTo>
                      <a:pt x="1163" y="416"/>
                    </a:lnTo>
                    <a:lnTo>
                      <a:pt x="1156" y="395"/>
                    </a:lnTo>
                    <a:lnTo>
                      <a:pt x="1149" y="373"/>
                    </a:lnTo>
                    <a:lnTo>
                      <a:pt x="1140" y="351"/>
                    </a:lnTo>
                    <a:lnTo>
                      <a:pt x="1131" y="330"/>
                    </a:lnTo>
                    <a:lnTo>
                      <a:pt x="1121" y="309"/>
                    </a:lnTo>
                    <a:lnTo>
                      <a:pt x="1110" y="288"/>
                    </a:lnTo>
                    <a:lnTo>
                      <a:pt x="1099" y="266"/>
                    </a:lnTo>
                    <a:lnTo>
                      <a:pt x="1086" y="246"/>
                    </a:lnTo>
                    <a:lnTo>
                      <a:pt x="1073" y="227"/>
                    </a:lnTo>
                    <a:lnTo>
                      <a:pt x="1059" y="208"/>
                    </a:lnTo>
                    <a:lnTo>
                      <a:pt x="1044" y="190"/>
                    </a:lnTo>
                    <a:lnTo>
                      <a:pt x="1028" y="173"/>
                    </a:lnTo>
                    <a:lnTo>
                      <a:pt x="1011" y="156"/>
                    </a:lnTo>
                    <a:lnTo>
                      <a:pt x="994" y="140"/>
                    </a:lnTo>
                    <a:lnTo>
                      <a:pt x="975" y="125"/>
                    </a:lnTo>
                    <a:lnTo>
                      <a:pt x="955" y="110"/>
                    </a:lnTo>
                    <a:lnTo>
                      <a:pt x="935" y="96"/>
                    </a:lnTo>
                    <a:lnTo>
                      <a:pt x="914" y="83"/>
                    </a:lnTo>
                    <a:lnTo>
                      <a:pt x="892" y="70"/>
                    </a:lnTo>
                    <a:lnTo>
                      <a:pt x="869" y="59"/>
                    </a:lnTo>
                    <a:lnTo>
                      <a:pt x="846" y="48"/>
                    </a:lnTo>
                    <a:lnTo>
                      <a:pt x="821" y="38"/>
                    </a:lnTo>
                    <a:lnTo>
                      <a:pt x="796" y="29"/>
                    </a:lnTo>
                    <a:lnTo>
                      <a:pt x="769" y="21"/>
                    </a:lnTo>
                    <a:lnTo>
                      <a:pt x="742" y="15"/>
                    </a:lnTo>
                    <a:lnTo>
                      <a:pt x="713" y="9"/>
                    </a:lnTo>
                    <a:lnTo>
                      <a:pt x="684" y="5"/>
                    </a:lnTo>
                    <a:lnTo>
                      <a:pt x="654" y="2"/>
                    </a:lnTo>
                    <a:lnTo>
                      <a:pt x="624" y="1"/>
                    </a:lnTo>
                    <a:lnTo>
                      <a:pt x="593" y="0"/>
                    </a:lnTo>
                    <a:lnTo>
                      <a:pt x="553" y="1"/>
                    </a:lnTo>
                    <a:lnTo>
                      <a:pt x="515" y="3"/>
                    </a:lnTo>
                    <a:lnTo>
                      <a:pt x="478" y="7"/>
                    </a:lnTo>
                    <a:lnTo>
                      <a:pt x="443" y="13"/>
                    </a:lnTo>
                    <a:lnTo>
                      <a:pt x="426" y="17"/>
                    </a:lnTo>
                    <a:lnTo>
                      <a:pt x="409" y="21"/>
                    </a:lnTo>
                    <a:lnTo>
                      <a:pt x="393" y="25"/>
                    </a:lnTo>
                    <a:lnTo>
                      <a:pt x="377" y="30"/>
                    </a:lnTo>
                    <a:lnTo>
                      <a:pt x="362" y="35"/>
                    </a:lnTo>
                    <a:lnTo>
                      <a:pt x="347" y="41"/>
                    </a:lnTo>
                    <a:lnTo>
                      <a:pt x="332" y="47"/>
                    </a:lnTo>
                    <a:lnTo>
                      <a:pt x="318" y="54"/>
                    </a:lnTo>
                    <a:lnTo>
                      <a:pt x="291" y="68"/>
                    </a:lnTo>
                    <a:lnTo>
                      <a:pt x="264" y="83"/>
                    </a:lnTo>
                    <a:lnTo>
                      <a:pt x="238" y="99"/>
                    </a:lnTo>
                    <a:lnTo>
                      <a:pt x="215" y="116"/>
                    </a:lnTo>
                    <a:lnTo>
                      <a:pt x="193" y="134"/>
                    </a:lnTo>
                    <a:lnTo>
                      <a:pt x="172" y="152"/>
                    </a:lnTo>
                    <a:lnTo>
                      <a:pt x="153" y="172"/>
                    </a:lnTo>
                    <a:lnTo>
                      <a:pt x="134" y="193"/>
                    </a:lnTo>
                    <a:lnTo>
                      <a:pt x="118" y="214"/>
                    </a:lnTo>
                    <a:lnTo>
                      <a:pt x="102" y="236"/>
                    </a:lnTo>
                    <a:lnTo>
                      <a:pt x="87" y="259"/>
                    </a:lnTo>
                    <a:lnTo>
                      <a:pt x="74" y="282"/>
                    </a:lnTo>
                    <a:lnTo>
                      <a:pt x="62" y="307"/>
                    </a:lnTo>
                    <a:lnTo>
                      <a:pt x="51" y="332"/>
                    </a:lnTo>
                    <a:lnTo>
                      <a:pt x="41" y="357"/>
                    </a:lnTo>
                    <a:lnTo>
                      <a:pt x="33" y="383"/>
                    </a:lnTo>
                    <a:lnTo>
                      <a:pt x="24" y="409"/>
                    </a:lnTo>
                    <a:lnTo>
                      <a:pt x="18" y="435"/>
                    </a:lnTo>
                    <a:lnTo>
                      <a:pt x="12" y="461"/>
                    </a:lnTo>
                    <a:lnTo>
                      <a:pt x="8" y="487"/>
                    </a:lnTo>
                    <a:lnTo>
                      <a:pt x="5" y="513"/>
                    </a:lnTo>
                    <a:lnTo>
                      <a:pt x="2" y="539"/>
                    </a:lnTo>
                    <a:lnTo>
                      <a:pt x="1" y="565"/>
                    </a:lnTo>
                    <a:lnTo>
                      <a:pt x="0" y="591"/>
                    </a:lnTo>
                    <a:lnTo>
                      <a:pt x="0" y="1248"/>
                    </a:lnTo>
                    <a:lnTo>
                      <a:pt x="1" y="1279"/>
                    </a:lnTo>
                    <a:lnTo>
                      <a:pt x="2" y="1311"/>
                    </a:lnTo>
                    <a:lnTo>
                      <a:pt x="5" y="1341"/>
                    </a:lnTo>
                    <a:lnTo>
                      <a:pt x="8" y="1371"/>
                    </a:lnTo>
                    <a:lnTo>
                      <a:pt x="13" y="1401"/>
                    </a:lnTo>
                    <a:lnTo>
                      <a:pt x="18" y="1430"/>
                    </a:lnTo>
                    <a:lnTo>
                      <a:pt x="25" y="1459"/>
                    </a:lnTo>
                    <a:lnTo>
                      <a:pt x="34" y="1487"/>
                    </a:lnTo>
                    <a:lnTo>
                      <a:pt x="43" y="1515"/>
                    </a:lnTo>
                    <a:lnTo>
                      <a:pt x="53" y="1543"/>
                    </a:lnTo>
                    <a:lnTo>
                      <a:pt x="64" y="1569"/>
                    </a:lnTo>
                    <a:lnTo>
                      <a:pt x="76" y="1594"/>
                    </a:lnTo>
                    <a:lnTo>
                      <a:pt x="89" y="1619"/>
                    </a:lnTo>
                    <a:lnTo>
                      <a:pt x="104" y="1643"/>
                    </a:lnTo>
                    <a:lnTo>
                      <a:pt x="120" y="1666"/>
                    </a:lnTo>
                    <a:lnTo>
                      <a:pt x="137" y="1688"/>
                    </a:lnTo>
                    <a:lnTo>
                      <a:pt x="155" y="1709"/>
                    </a:lnTo>
                    <a:lnTo>
                      <a:pt x="175" y="1729"/>
                    </a:lnTo>
                    <a:lnTo>
                      <a:pt x="196" y="1747"/>
                    </a:lnTo>
                    <a:lnTo>
                      <a:pt x="218" y="1765"/>
                    </a:lnTo>
                    <a:lnTo>
                      <a:pt x="241" y="1781"/>
                    </a:lnTo>
                    <a:lnTo>
                      <a:pt x="267" y="1797"/>
                    </a:lnTo>
                    <a:lnTo>
                      <a:pt x="293" y="1811"/>
                    </a:lnTo>
                    <a:lnTo>
                      <a:pt x="321" y="1824"/>
                    </a:lnTo>
                    <a:lnTo>
                      <a:pt x="335" y="1830"/>
                    </a:lnTo>
                    <a:lnTo>
                      <a:pt x="349" y="1836"/>
                    </a:lnTo>
                    <a:lnTo>
                      <a:pt x="364" y="1841"/>
                    </a:lnTo>
                    <a:lnTo>
                      <a:pt x="379" y="1846"/>
                    </a:lnTo>
                    <a:lnTo>
                      <a:pt x="411" y="1855"/>
                    </a:lnTo>
                    <a:lnTo>
                      <a:pt x="444" y="1862"/>
                    </a:lnTo>
                    <a:lnTo>
                      <a:pt x="479" y="1868"/>
                    </a:lnTo>
                    <a:lnTo>
                      <a:pt x="516" y="1872"/>
                    </a:lnTo>
                    <a:lnTo>
                      <a:pt x="554" y="1874"/>
                    </a:lnTo>
                    <a:lnTo>
                      <a:pt x="593" y="1875"/>
                    </a:lnTo>
                    <a:lnTo>
                      <a:pt x="621" y="1874"/>
                    </a:lnTo>
                    <a:lnTo>
                      <a:pt x="648" y="1873"/>
                    </a:lnTo>
                    <a:lnTo>
                      <a:pt x="675" y="1871"/>
                    </a:lnTo>
                    <a:lnTo>
                      <a:pt x="701" y="1867"/>
                    </a:lnTo>
                    <a:lnTo>
                      <a:pt x="726" y="1863"/>
                    </a:lnTo>
                    <a:lnTo>
                      <a:pt x="753" y="1858"/>
                    </a:lnTo>
                    <a:lnTo>
                      <a:pt x="777" y="1851"/>
                    </a:lnTo>
                    <a:lnTo>
                      <a:pt x="801" y="1844"/>
                    </a:lnTo>
                    <a:lnTo>
                      <a:pt x="825" y="1836"/>
                    </a:lnTo>
                    <a:lnTo>
                      <a:pt x="848" y="1827"/>
                    </a:lnTo>
                    <a:lnTo>
                      <a:pt x="870" y="1817"/>
                    </a:lnTo>
                    <a:lnTo>
                      <a:pt x="892" y="1806"/>
                    </a:lnTo>
                    <a:lnTo>
                      <a:pt x="913" y="1794"/>
                    </a:lnTo>
                    <a:lnTo>
                      <a:pt x="934" y="1782"/>
                    </a:lnTo>
                    <a:lnTo>
                      <a:pt x="954" y="1768"/>
                    </a:lnTo>
                    <a:lnTo>
                      <a:pt x="975" y="1753"/>
                    </a:lnTo>
                    <a:lnTo>
                      <a:pt x="994" y="1737"/>
                    </a:lnTo>
                    <a:lnTo>
                      <a:pt x="1012" y="1721"/>
                    </a:lnTo>
                    <a:lnTo>
                      <a:pt x="1030" y="1704"/>
                    </a:lnTo>
                    <a:lnTo>
                      <a:pt x="1046" y="1686"/>
                    </a:lnTo>
                    <a:lnTo>
                      <a:pt x="1061" y="1668"/>
                    </a:lnTo>
                    <a:lnTo>
                      <a:pt x="1076" y="1649"/>
                    </a:lnTo>
                    <a:lnTo>
                      <a:pt x="1089" y="1629"/>
                    </a:lnTo>
                    <a:lnTo>
                      <a:pt x="1102" y="1607"/>
                    </a:lnTo>
                    <a:lnTo>
                      <a:pt x="1114" y="1586"/>
                    </a:lnTo>
                    <a:lnTo>
                      <a:pt x="1125" y="1564"/>
                    </a:lnTo>
                    <a:lnTo>
                      <a:pt x="1135" y="1541"/>
                    </a:lnTo>
                    <a:lnTo>
                      <a:pt x="1144" y="1517"/>
                    </a:lnTo>
                    <a:lnTo>
                      <a:pt x="1152" y="1493"/>
                    </a:lnTo>
                    <a:lnTo>
                      <a:pt x="1159" y="1468"/>
                    </a:lnTo>
                    <a:lnTo>
                      <a:pt x="1165" y="1442"/>
                    </a:lnTo>
                    <a:lnTo>
                      <a:pt x="1171" y="1416"/>
                    </a:lnTo>
                    <a:lnTo>
                      <a:pt x="806" y="1310"/>
                    </a:lnTo>
                    <a:lnTo>
                      <a:pt x="802" y="1332"/>
                    </a:lnTo>
                    <a:lnTo>
                      <a:pt x="797" y="1353"/>
                    </a:lnTo>
                    <a:lnTo>
                      <a:pt x="790" y="1372"/>
                    </a:lnTo>
                    <a:lnTo>
                      <a:pt x="782" y="1390"/>
                    </a:lnTo>
                    <a:lnTo>
                      <a:pt x="772" y="1408"/>
                    </a:lnTo>
                    <a:lnTo>
                      <a:pt x="761" y="1423"/>
                    </a:lnTo>
                    <a:lnTo>
                      <a:pt x="748" y="1438"/>
                    </a:lnTo>
                    <a:lnTo>
                      <a:pt x="733" y="1452"/>
                    </a:lnTo>
                    <a:lnTo>
                      <a:pt x="717" y="1464"/>
                    </a:lnTo>
                    <a:lnTo>
                      <a:pt x="701" y="1474"/>
                    </a:lnTo>
                    <a:lnTo>
                      <a:pt x="685" y="1483"/>
                    </a:lnTo>
                    <a:lnTo>
                      <a:pt x="667" y="1490"/>
                    </a:lnTo>
                    <a:lnTo>
                      <a:pt x="650" y="1496"/>
                    </a:lnTo>
                    <a:lnTo>
                      <a:pt x="631" y="1500"/>
                    </a:lnTo>
                    <a:lnTo>
                      <a:pt x="612" y="1502"/>
                    </a:lnTo>
                    <a:lnTo>
                      <a:pt x="593" y="1503"/>
                    </a:lnTo>
                    <a:lnTo>
                      <a:pt x="579" y="1503"/>
                    </a:lnTo>
                    <a:lnTo>
                      <a:pt x="565" y="1502"/>
                    </a:lnTo>
                    <a:lnTo>
                      <a:pt x="552" y="1501"/>
                    </a:lnTo>
                    <a:lnTo>
                      <a:pt x="540" y="1499"/>
                    </a:lnTo>
                    <a:lnTo>
                      <a:pt x="528" y="1497"/>
                    </a:lnTo>
                    <a:lnTo>
                      <a:pt x="517" y="1494"/>
                    </a:lnTo>
                    <a:lnTo>
                      <a:pt x="506" y="1490"/>
                    </a:lnTo>
                    <a:lnTo>
                      <a:pt x="495" y="1486"/>
                    </a:lnTo>
                    <a:lnTo>
                      <a:pt x="485" y="1482"/>
                    </a:lnTo>
                    <a:lnTo>
                      <a:pt x="476" y="1477"/>
                    </a:lnTo>
                    <a:lnTo>
                      <a:pt x="467" y="1471"/>
                    </a:lnTo>
                    <a:lnTo>
                      <a:pt x="459" y="1465"/>
                    </a:lnTo>
                    <a:lnTo>
                      <a:pt x="451" y="1458"/>
                    </a:lnTo>
                    <a:lnTo>
                      <a:pt x="444" y="1451"/>
                    </a:lnTo>
                    <a:lnTo>
                      <a:pt x="438" y="1443"/>
                    </a:lnTo>
                    <a:lnTo>
                      <a:pt x="432" y="1435"/>
                    </a:lnTo>
                    <a:lnTo>
                      <a:pt x="421" y="1417"/>
                    </a:lnTo>
                    <a:lnTo>
                      <a:pt x="411" y="1398"/>
                    </a:lnTo>
                    <a:lnTo>
                      <a:pt x="403" y="1378"/>
                    </a:lnTo>
                    <a:lnTo>
                      <a:pt x="397" y="1357"/>
                    </a:lnTo>
                    <a:lnTo>
                      <a:pt x="392" y="1334"/>
                    </a:lnTo>
                    <a:lnTo>
                      <a:pt x="388" y="1311"/>
                    </a:lnTo>
                    <a:lnTo>
                      <a:pt x="386" y="1285"/>
                    </a:lnTo>
                    <a:lnTo>
                      <a:pt x="385" y="1259"/>
                    </a:lnTo>
                    <a:lnTo>
                      <a:pt x="385" y="575"/>
                    </a:lnTo>
                    <a:lnTo>
                      <a:pt x="386" y="558"/>
                    </a:lnTo>
                    <a:lnTo>
                      <a:pt x="388" y="542"/>
                    </a:lnTo>
                    <a:lnTo>
                      <a:pt x="391" y="525"/>
                    </a:lnTo>
                    <a:lnTo>
                      <a:pt x="396" y="50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ru-RU">
                  <a:latin typeface="PF Din Text Cond Pro"/>
                  <a:ea typeface="PF Din Text Cond Pro"/>
                  <a:cs typeface="PF Din Text Cond Pro"/>
                </a:endParaRPr>
              </a:p>
            </p:txBody>
          </p:sp>
          <p:sp>
            <p:nvSpPr>
              <p:cNvPr id="58" name="Freeform 9"/>
              <p:cNvSpPr/>
              <p:nvPr/>
            </p:nvSpPr>
            <p:spPr bwMode="auto">
              <a:xfrm>
                <a:off x="1239875" y="260485"/>
                <a:ext cx="111366" cy="190560"/>
              </a:xfrm>
              <a:custGeom>
                <a:avLst/>
                <a:gdLst>
                  <a:gd name="T0" fmla="*/ 0 w 1075"/>
                  <a:gd name="T1" fmla="*/ 1845 h 1845"/>
                  <a:gd name="T2" fmla="*/ 1075 w 1075"/>
                  <a:gd name="T3" fmla="*/ 1845 h 1845"/>
                  <a:gd name="T4" fmla="*/ 1075 w 1075"/>
                  <a:gd name="T5" fmla="*/ 1482 h 1845"/>
                  <a:gd name="T6" fmla="*/ 385 w 1075"/>
                  <a:gd name="T7" fmla="*/ 1482 h 1845"/>
                  <a:gd name="T8" fmla="*/ 385 w 1075"/>
                  <a:gd name="T9" fmla="*/ 1090 h 1845"/>
                  <a:gd name="T10" fmla="*/ 979 w 1075"/>
                  <a:gd name="T11" fmla="*/ 1090 h 1845"/>
                  <a:gd name="T12" fmla="*/ 979 w 1075"/>
                  <a:gd name="T13" fmla="*/ 737 h 1845"/>
                  <a:gd name="T14" fmla="*/ 385 w 1075"/>
                  <a:gd name="T15" fmla="*/ 737 h 1845"/>
                  <a:gd name="T16" fmla="*/ 385 w 1075"/>
                  <a:gd name="T17" fmla="*/ 355 h 1845"/>
                  <a:gd name="T18" fmla="*/ 1075 w 1075"/>
                  <a:gd name="T19" fmla="*/ 355 h 1845"/>
                  <a:gd name="T20" fmla="*/ 1075 w 1075"/>
                  <a:gd name="T21" fmla="*/ 0 h 1845"/>
                  <a:gd name="T22" fmla="*/ 0 w 1075"/>
                  <a:gd name="T23" fmla="*/ 0 h 1845"/>
                  <a:gd name="T24" fmla="*/ 0 w 1075"/>
                  <a:gd name="T25" fmla="*/ 1845 h 18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75" h="1845" extrusionOk="0">
                    <a:moveTo>
                      <a:pt x="0" y="1845"/>
                    </a:moveTo>
                    <a:lnTo>
                      <a:pt x="1075" y="1845"/>
                    </a:lnTo>
                    <a:lnTo>
                      <a:pt x="1075" y="1482"/>
                    </a:lnTo>
                    <a:lnTo>
                      <a:pt x="385" y="1482"/>
                    </a:lnTo>
                    <a:lnTo>
                      <a:pt x="385" y="1090"/>
                    </a:lnTo>
                    <a:lnTo>
                      <a:pt x="979" y="1090"/>
                    </a:lnTo>
                    <a:lnTo>
                      <a:pt x="979" y="737"/>
                    </a:lnTo>
                    <a:lnTo>
                      <a:pt x="385" y="737"/>
                    </a:lnTo>
                    <a:lnTo>
                      <a:pt x="385" y="355"/>
                    </a:lnTo>
                    <a:lnTo>
                      <a:pt x="1075" y="355"/>
                    </a:lnTo>
                    <a:lnTo>
                      <a:pt x="1075" y="0"/>
                    </a:lnTo>
                    <a:lnTo>
                      <a:pt x="0" y="0"/>
                    </a:lnTo>
                    <a:lnTo>
                      <a:pt x="0" y="184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ru-RU">
                  <a:latin typeface="PF Din Text Cond Pro"/>
                  <a:ea typeface="PF Din Text Cond Pro"/>
                  <a:cs typeface="PF Din Text Cond Pro"/>
                </a:endParaRPr>
              </a:p>
            </p:txBody>
          </p:sp>
          <p:sp>
            <p:nvSpPr>
              <p:cNvPr id="59" name="Freeform 10"/>
              <p:cNvSpPr/>
              <p:nvPr/>
            </p:nvSpPr>
            <p:spPr bwMode="auto">
              <a:xfrm>
                <a:off x="1373515" y="260485"/>
                <a:ext cx="121265" cy="190560"/>
              </a:xfrm>
              <a:custGeom>
                <a:avLst/>
                <a:gdLst>
                  <a:gd name="T0" fmla="*/ 0 w 1174"/>
                  <a:gd name="T1" fmla="*/ 350 h 1845"/>
                  <a:gd name="T2" fmla="*/ 396 w 1174"/>
                  <a:gd name="T3" fmla="*/ 350 h 1845"/>
                  <a:gd name="T4" fmla="*/ 396 w 1174"/>
                  <a:gd name="T5" fmla="*/ 1845 h 1845"/>
                  <a:gd name="T6" fmla="*/ 779 w 1174"/>
                  <a:gd name="T7" fmla="*/ 1845 h 1845"/>
                  <a:gd name="T8" fmla="*/ 779 w 1174"/>
                  <a:gd name="T9" fmla="*/ 350 h 1845"/>
                  <a:gd name="T10" fmla="*/ 1174 w 1174"/>
                  <a:gd name="T11" fmla="*/ 350 h 1845"/>
                  <a:gd name="T12" fmla="*/ 1174 w 1174"/>
                  <a:gd name="T13" fmla="*/ 0 h 1845"/>
                  <a:gd name="T14" fmla="*/ 0 w 1174"/>
                  <a:gd name="T15" fmla="*/ 0 h 1845"/>
                  <a:gd name="T16" fmla="*/ 0 w 1174"/>
                  <a:gd name="T17" fmla="*/ 350 h 18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74" h="1845" extrusionOk="0">
                    <a:moveTo>
                      <a:pt x="0" y="350"/>
                    </a:moveTo>
                    <a:lnTo>
                      <a:pt x="396" y="350"/>
                    </a:lnTo>
                    <a:lnTo>
                      <a:pt x="396" y="1845"/>
                    </a:lnTo>
                    <a:lnTo>
                      <a:pt x="779" y="1845"/>
                    </a:lnTo>
                    <a:lnTo>
                      <a:pt x="779" y="350"/>
                    </a:lnTo>
                    <a:lnTo>
                      <a:pt x="1174" y="350"/>
                    </a:lnTo>
                    <a:lnTo>
                      <a:pt x="1174" y="0"/>
                    </a:lnTo>
                    <a:lnTo>
                      <a:pt x="0" y="0"/>
                    </a:lnTo>
                    <a:lnTo>
                      <a:pt x="0" y="35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ru-RU">
                  <a:latin typeface="PF Din Text Cond Pro"/>
                  <a:ea typeface="PF Din Text Cond Pro"/>
                  <a:cs typeface="PF Din Text Cond Pro"/>
                </a:endParaRPr>
              </a:p>
            </p:txBody>
          </p:sp>
          <p:sp>
            <p:nvSpPr>
              <p:cNvPr id="60" name="Freeform 11"/>
              <p:cNvSpPr/>
              <p:nvPr/>
            </p:nvSpPr>
            <p:spPr bwMode="auto">
              <a:xfrm>
                <a:off x="1526952" y="260485"/>
                <a:ext cx="129927" cy="190560"/>
              </a:xfrm>
              <a:custGeom>
                <a:avLst/>
                <a:gdLst>
                  <a:gd name="T0" fmla="*/ 917 w 1264"/>
                  <a:gd name="T1" fmla="*/ 0 h 1845"/>
                  <a:gd name="T2" fmla="*/ 388 w 1264"/>
                  <a:gd name="T3" fmla="*/ 1072 h 1845"/>
                  <a:gd name="T4" fmla="*/ 382 w 1264"/>
                  <a:gd name="T5" fmla="*/ 1072 h 1845"/>
                  <a:gd name="T6" fmla="*/ 382 w 1264"/>
                  <a:gd name="T7" fmla="*/ 0 h 1845"/>
                  <a:gd name="T8" fmla="*/ 0 w 1264"/>
                  <a:gd name="T9" fmla="*/ 0 h 1845"/>
                  <a:gd name="T10" fmla="*/ 0 w 1264"/>
                  <a:gd name="T11" fmla="*/ 1845 h 1845"/>
                  <a:gd name="T12" fmla="*/ 361 w 1264"/>
                  <a:gd name="T13" fmla="*/ 1845 h 1845"/>
                  <a:gd name="T14" fmla="*/ 876 w 1264"/>
                  <a:gd name="T15" fmla="*/ 841 h 1845"/>
                  <a:gd name="T16" fmla="*/ 878 w 1264"/>
                  <a:gd name="T17" fmla="*/ 841 h 1845"/>
                  <a:gd name="T18" fmla="*/ 878 w 1264"/>
                  <a:gd name="T19" fmla="*/ 1845 h 1845"/>
                  <a:gd name="T20" fmla="*/ 1264 w 1264"/>
                  <a:gd name="T21" fmla="*/ 1845 h 1845"/>
                  <a:gd name="T22" fmla="*/ 1264 w 1264"/>
                  <a:gd name="T23" fmla="*/ 0 h 1845"/>
                  <a:gd name="T24" fmla="*/ 917 w 1264"/>
                  <a:gd name="T25" fmla="*/ 0 h 18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64" h="1845" extrusionOk="0">
                    <a:moveTo>
                      <a:pt x="917" y="0"/>
                    </a:moveTo>
                    <a:lnTo>
                      <a:pt x="388" y="1072"/>
                    </a:lnTo>
                    <a:lnTo>
                      <a:pt x="382" y="1072"/>
                    </a:lnTo>
                    <a:lnTo>
                      <a:pt x="382" y="0"/>
                    </a:lnTo>
                    <a:lnTo>
                      <a:pt x="0" y="0"/>
                    </a:lnTo>
                    <a:lnTo>
                      <a:pt x="0" y="1845"/>
                    </a:lnTo>
                    <a:lnTo>
                      <a:pt x="361" y="1845"/>
                    </a:lnTo>
                    <a:lnTo>
                      <a:pt x="876" y="841"/>
                    </a:lnTo>
                    <a:lnTo>
                      <a:pt x="878" y="841"/>
                    </a:lnTo>
                    <a:lnTo>
                      <a:pt x="878" y="1845"/>
                    </a:lnTo>
                    <a:lnTo>
                      <a:pt x="1264" y="1845"/>
                    </a:lnTo>
                    <a:lnTo>
                      <a:pt x="1264" y="0"/>
                    </a:lnTo>
                    <a:lnTo>
                      <a:pt x="917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ru-RU">
                  <a:latin typeface="PF Din Text Cond Pro"/>
                  <a:ea typeface="PF Din Text Cond Pro"/>
                  <a:cs typeface="PF Din Text Cond Pro"/>
                </a:endParaRPr>
              </a:p>
            </p:txBody>
          </p:sp>
        </p:grpSp>
        <p:grpSp>
          <p:nvGrpSpPr>
            <p:cNvPr id="29" name="Группа 28"/>
            <p:cNvGrpSpPr/>
            <p:nvPr userDrawn="1"/>
          </p:nvGrpSpPr>
          <p:grpSpPr bwMode="auto">
            <a:xfrm>
              <a:off x="0" y="687388"/>
              <a:ext cx="407368" cy="406401"/>
              <a:chOff x="0" y="167680"/>
              <a:chExt cx="520945" cy="519708"/>
            </a:xfrm>
            <a:grpFill/>
          </p:grpSpPr>
          <p:sp>
            <p:nvSpPr>
              <p:cNvPr id="30" name="Freeform 12"/>
              <p:cNvSpPr/>
              <p:nvPr/>
            </p:nvSpPr>
            <p:spPr bwMode="auto">
              <a:xfrm>
                <a:off x="160862" y="323592"/>
                <a:ext cx="196746" cy="363796"/>
              </a:xfrm>
              <a:custGeom>
                <a:avLst/>
                <a:gdLst>
                  <a:gd name="T0" fmla="*/ 1471 w 1903"/>
                  <a:gd name="T1" fmla="*/ 0 h 3523"/>
                  <a:gd name="T2" fmla="*/ 0 w 1903"/>
                  <a:gd name="T3" fmla="*/ 3334 h 3523"/>
                  <a:gd name="T4" fmla="*/ 56 w 1903"/>
                  <a:gd name="T5" fmla="*/ 3357 h 3523"/>
                  <a:gd name="T6" fmla="*/ 112 w 1903"/>
                  <a:gd name="T7" fmla="*/ 3377 h 3523"/>
                  <a:gd name="T8" fmla="*/ 169 w 1903"/>
                  <a:gd name="T9" fmla="*/ 3397 h 3523"/>
                  <a:gd name="T10" fmla="*/ 227 w 1903"/>
                  <a:gd name="T11" fmla="*/ 3415 h 3523"/>
                  <a:gd name="T12" fmla="*/ 286 w 1903"/>
                  <a:gd name="T13" fmla="*/ 3432 h 3523"/>
                  <a:gd name="T14" fmla="*/ 344 w 1903"/>
                  <a:gd name="T15" fmla="*/ 3447 h 3523"/>
                  <a:gd name="T16" fmla="*/ 403 w 1903"/>
                  <a:gd name="T17" fmla="*/ 3461 h 3523"/>
                  <a:gd name="T18" fmla="*/ 464 w 1903"/>
                  <a:gd name="T19" fmla="*/ 3474 h 3523"/>
                  <a:gd name="T20" fmla="*/ 524 w 1903"/>
                  <a:gd name="T21" fmla="*/ 3485 h 3523"/>
                  <a:gd name="T22" fmla="*/ 585 w 1903"/>
                  <a:gd name="T23" fmla="*/ 3495 h 3523"/>
                  <a:gd name="T24" fmla="*/ 646 w 1903"/>
                  <a:gd name="T25" fmla="*/ 3504 h 3523"/>
                  <a:gd name="T26" fmla="*/ 709 w 1903"/>
                  <a:gd name="T27" fmla="*/ 3511 h 3523"/>
                  <a:gd name="T28" fmla="*/ 771 w 1903"/>
                  <a:gd name="T29" fmla="*/ 3516 h 3523"/>
                  <a:gd name="T30" fmla="*/ 834 w 1903"/>
                  <a:gd name="T31" fmla="*/ 3520 h 3523"/>
                  <a:gd name="T32" fmla="*/ 897 w 1903"/>
                  <a:gd name="T33" fmla="*/ 3522 h 3523"/>
                  <a:gd name="T34" fmla="*/ 962 w 1903"/>
                  <a:gd name="T35" fmla="*/ 3523 h 3523"/>
                  <a:gd name="T36" fmla="*/ 1024 w 1903"/>
                  <a:gd name="T37" fmla="*/ 3522 h 3523"/>
                  <a:gd name="T38" fmla="*/ 1085 w 1903"/>
                  <a:gd name="T39" fmla="*/ 3520 h 3523"/>
                  <a:gd name="T40" fmla="*/ 1146 w 1903"/>
                  <a:gd name="T41" fmla="*/ 3516 h 3523"/>
                  <a:gd name="T42" fmla="*/ 1208 w 1903"/>
                  <a:gd name="T43" fmla="*/ 3511 h 3523"/>
                  <a:gd name="T44" fmla="*/ 1268 w 1903"/>
                  <a:gd name="T45" fmla="*/ 3504 h 3523"/>
                  <a:gd name="T46" fmla="*/ 1328 w 1903"/>
                  <a:gd name="T47" fmla="*/ 3496 h 3523"/>
                  <a:gd name="T48" fmla="*/ 1388 w 1903"/>
                  <a:gd name="T49" fmla="*/ 3487 h 3523"/>
                  <a:gd name="T50" fmla="*/ 1448 w 1903"/>
                  <a:gd name="T51" fmla="*/ 3476 h 3523"/>
                  <a:gd name="T52" fmla="*/ 1506 w 1903"/>
                  <a:gd name="T53" fmla="*/ 3464 h 3523"/>
                  <a:gd name="T54" fmla="*/ 1564 w 1903"/>
                  <a:gd name="T55" fmla="*/ 3450 h 3523"/>
                  <a:gd name="T56" fmla="*/ 1622 w 1903"/>
                  <a:gd name="T57" fmla="*/ 3435 h 3523"/>
                  <a:gd name="T58" fmla="*/ 1680 w 1903"/>
                  <a:gd name="T59" fmla="*/ 3419 h 3523"/>
                  <a:gd name="T60" fmla="*/ 1736 w 1903"/>
                  <a:gd name="T61" fmla="*/ 3402 h 3523"/>
                  <a:gd name="T62" fmla="*/ 1792 w 1903"/>
                  <a:gd name="T63" fmla="*/ 3383 h 3523"/>
                  <a:gd name="T64" fmla="*/ 1847 w 1903"/>
                  <a:gd name="T65" fmla="*/ 3363 h 3523"/>
                  <a:gd name="T66" fmla="*/ 1903 w 1903"/>
                  <a:gd name="T67" fmla="*/ 3340 h 3523"/>
                  <a:gd name="T68" fmla="*/ 1537 w 1903"/>
                  <a:gd name="T69" fmla="*/ 10 h 3523"/>
                  <a:gd name="T70" fmla="*/ 1520 w 1903"/>
                  <a:gd name="T71" fmla="*/ 8 h 3523"/>
                  <a:gd name="T72" fmla="*/ 1503 w 1903"/>
                  <a:gd name="T73" fmla="*/ 6 h 3523"/>
                  <a:gd name="T74" fmla="*/ 1487 w 1903"/>
                  <a:gd name="T75" fmla="*/ 4 h 3523"/>
                  <a:gd name="T76" fmla="*/ 1471 w 1903"/>
                  <a:gd name="T77" fmla="*/ 0 h 35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903" h="3523" extrusionOk="0">
                    <a:moveTo>
                      <a:pt x="1471" y="0"/>
                    </a:moveTo>
                    <a:lnTo>
                      <a:pt x="0" y="3334"/>
                    </a:lnTo>
                    <a:lnTo>
                      <a:pt x="56" y="3357"/>
                    </a:lnTo>
                    <a:lnTo>
                      <a:pt x="112" y="3377"/>
                    </a:lnTo>
                    <a:lnTo>
                      <a:pt x="169" y="3397"/>
                    </a:lnTo>
                    <a:lnTo>
                      <a:pt x="227" y="3415"/>
                    </a:lnTo>
                    <a:lnTo>
                      <a:pt x="286" y="3432"/>
                    </a:lnTo>
                    <a:lnTo>
                      <a:pt x="344" y="3447"/>
                    </a:lnTo>
                    <a:lnTo>
                      <a:pt x="403" y="3461"/>
                    </a:lnTo>
                    <a:lnTo>
                      <a:pt x="464" y="3474"/>
                    </a:lnTo>
                    <a:lnTo>
                      <a:pt x="524" y="3485"/>
                    </a:lnTo>
                    <a:lnTo>
                      <a:pt x="585" y="3495"/>
                    </a:lnTo>
                    <a:lnTo>
                      <a:pt x="646" y="3504"/>
                    </a:lnTo>
                    <a:lnTo>
                      <a:pt x="709" y="3511"/>
                    </a:lnTo>
                    <a:lnTo>
                      <a:pt x="771" y="3516"/>
                    </a:lnTo>
                    <a:lnTo>
                      <a:pt x="834" y="3520"/>
                    </a:lnTo>
                    <a:lnTo>
                      <a:pt x="897" y="3522"/>
                    </a:lnTo>
                    <a:lnTo>
                      <a:pt x="962" y="3523"/>
                    </a:lnTo>
                    <a:lnTo>
                      <a:pt x="1024" y="3522"/>
                    </a:lnTo>
                    <a:lnTo>
                      <a:pt x="1085" y="3520"/>
                    </a:lnTo>
                    <a:lnTo>
                      <a:pt x="1146" y="3516"/>
                    </a:lnTo>
                    <a:lnTo>
                      <a:pt x="1208" y="3511"/>
                    </a:lnTo>
                    <a:lnTo>
                      <a:pt x="1268" y="3504"/>
                    </a:lnTo>
                    <a:lnTo>
                      <a:pt x="1328" y="3496"/>
                    </a:lnTo>
                    <a:lnTo>
                      <a:pt x="1388" y="3487"/>
                    </a:lnTo>
                    <a:lnTo>
                      <a:pt x="1448" y="3476"/>
                    </a:lnTo>
                    <a:lnTo>
                      <a:pt x="1506" y="3464"/>
                    </a:lnTo>
                    <a:lnTo>
                      <a:pt x="1564" y="3450"/>
                    </a:lnTo>
                    <a:lnTo>
                      <a:pt x="1622" y="3435"/>
                    </a:lnTo>
                    <a:lnTo>
                      <a:pt x="1680" y="3419"/>
                    </a:lnTo>
                    <a:lnTo>
                      <a:pt x="1736" y="3402"/>
                    </a:lnTo>
                    <a:lnTo>
                      <a:pt x="1792" y="3383"/>
                    </a:lnTo>
                    <a:lnTo>
                      <a:pt x="1847" y="3363"/>
                    </a:lnTo>
                    <a:lnTo>
                      <a:pt x="1903" y="3340"/>
                    </a:lnTo>
                    <a:lnTo>
                      <a:pt x="1537" y="10"/>
                    </a:lnTo>
                    <a:lnTo>
                      <a:pt x="1520" y="8"/>
                    </a:lnTo>
                    <a:lnTo>
                      <a:pt x="1503" y="6"/>
                    </a:lnTo>
                    <a:lnTo>
                      <a:pt x="1487" y="4"/>
                    </a:lnTo>
                    <a:lnTo>
                      <a:pt x="147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ru-RU">
                  <a:latin typeface="PF Din Text Cond Pro"/>
                  <a:ea typeface="PF Din Text Cond Pro"/>
                  <a:cs typeface="PF Din Text Cond Pro"/>
                </a:endParaRPr>
              </a:p>
            </p:txBody>
          </p:sp>
          <p:sp>
            <p:nvSpPr>
              <p:cNvPr id="31" name="Freeform 13"/>
              <p:cNvSpPr/>
              <p:nvPr/>
            </p:nvSpPr>
            <p:spPr bwMode="auto">
              <a:xfrm>
                <a:off x="11136" y="313693"/>
                <a:ext cx="289552" cy="341521"/>
              </a:xfrm>
              <a:custGeom>
                <a:avLst/>
                <a:gdLst>
                  <a:gd name="T0" fmla="*/ 2765 w 2816"/>
                  <a:gd name="T1" fmla="*/ 0 h 3305"/>
                  <a:gd name="T2" fmla="*/ 0 w 2816"/>
                  <a:gd name="T3" fmla="*/ 1820 h 3305"/>
                  <a:gd name="T4" fmla="*/ 19 w 2816"/>
                  <a:gd name="T5" fmla="*/ 1879 h 3305"/>
                  <a:gd name="T6" fmla="*/ 39 w 2816"/>
                  <a:gd name="T7" fmla="*/ 1938 h 3305"/>
                  <a:gd name="T8" fmla="*/ 60 w 2816"/>
                  <a:gd name="T9" fmla="*/ 1996 h 3305"/>
                  <a:gd name="T10" fmla="*/ 83 w 2816"/>
                  <a:gd name="T11" fmla="*/ 2053 h 3305"/>
                  <a:gd name="T12" fmla="*/ 107 w 2816"/>
                  <a:gd name="T13" fmla="*/ 2109 h 3305"/>
                  <a:gd name="T14" fmla="*/ 132 w 2816"/>
                  <a:gd name="T15" fmla="*/ 2166 h 3305"/>
                  <a:gd name="T16" fmla="*/ 159 w 2816"/>
                  <a:gd name="T17" fmla="*/ 2221 h 3305"/>
                  <a:gd name="T18" fmla="*/ 186 w 2816"/>
                  <a:gd name="T19" fmla="*/ 2276 h 3305"/>
                  <a:gd name="T20" fmla="*/ 215 w 2816"/>
                  <a:gd name="T21" fmla="*/ 2329 h 3305"/>
                  <a:gd name="T22" fmla="*/ 246 w 2816"/>
                  <a:gd name="T23" fmla="*/ 2382 h 3305"/>
                  <a:gd name="T24" fmla="*/ 278 w 2816"/>
                  <a:gd name="T25" fmla="*/ 2434 h 3305"/>
                  <a:gd name="T26" fmla="*/ 311 w 2816"/>
                  <a:gd name="T27" fmla="*/ 2486 h 3305"/>
                  <a:gd name="T28" fmla="*/ 345 w 2816"/>
                  <a:gd name="T29" fmla="*/ 2536 h 3305"/>
                  <a:gd name="T30" fmla="*/ 380 w 2816"/>
                  <a:gd name="T31" fmla="*/ 2586 h 3305"/>
                  <a:gd name="T32" fmla="*/ 417 w 2816"/>
                  <a:gd name="T33" fmla="*/ 2634 h 3305"/>
                  <a:gd name="T34" fmla="*/ 454 w 2816"/>
                  <a:gd name="T35" fmla="*/ 2682 h 3305"/>
                  <a:gd name="T36" fmla="*/ 494 w 2816"/>
                  <a:gd name="T37" fmla="*/ 2728 h 3305"/>
                  <a:gd name="T38" fmla="*/ 533 w 2816"/>
                  <a:gd name="T39" fmla="*/ 2774 h 3305"/>
                  <a:gd name="T40" fmla="*/ 574 w 2816"/>
                  <a:gd name="T41" fmla="*/ 2820 h 3305"/>
                  <a:gd name="T42" fmla="*/ 616 w 2816"/>
                  <a:gd name="T43" fmla="*/ 2864 h 3305"/>
                  <a:gd name="T44" fmla="*/ 658 w 2816"/>
                  <a:gd name="T45" fmla="*/ 2906 h 3305"/>
                  <a:gd name="T46" fmla="*/ 702 w 2816"/>
                  <a:gd name="T47" fmla="*/ 2948 h 3305"/>
                  <a:gd name="T48" fmla="*/ 748 w 2816"/>
                  <a:gd name="T49" fmla="*/ 2989 h 3305"/>
                  <a:gd name="T50" fmla="*/ 794 w 2816"/>
                  <a:gd name="T51" fmla="*/ 3028 h 3305"/>
                  <a:gd name="T52" fmla="*/ 840 w 2816"/>
                  <a:gd name="T53" fmla="*/ 3067 h 3305"/>
                  <a:gd name="T54" fmla="*/ 888 w 2816"/>
                  <a:gd name="T55" fmla="*/ 3104 h 3305"/>
                  <a:gd name="T56" fmla="*/ 936 w 2816"/>
                  <a:gd name="T57" fmla="*/ 3141 h 3305"/>
                  <a:gd name="T58" fmla="*/ 987 w 2816"/>
                  <a:gd name="T59" fmla="*/ 3176 h 3305"/>
                  <a:gd name="T60" fmla="*/ 1037 w 2816"/>
                  <a:gd name="T61" fmla="*/ 3210 h 3305"/>
                  <a:gd name="T62" fmla="*/ 1088 w 2816"/>
                  <a:gd name="T63" fmla="*/ 3243 h 3305"/>
                  <a:gd name="T64" fmla="*/ 1140 w 2816"/>
                  <a:gd name="T65" fmla="*/ 3274 h 3305"/>
                  <a:gd name="T66" fmla="*/ 1193 w 2816"/>
                  <a:gd name="T67" fmla="*/ 3305 h 3305"/>
                  <a:gd name="T68" fmla="*/ 2816 w 2816"/>
                  <a:gd name="T69" fmla="*/ 46 h 3305"/>
                  <a:gd name="T70" fmla="*/ 2802 w 2816"/>
                  <a:gd name="T71" fmla="*/ 35 h 3305"/>
                  <a:gd name="T72" fmla="*/ 2789 w 2816"/>
                  <a:gd name="T73" fmla="*/ 24 h 3305"/>
                  <a:gd name="T74" fmla="*/ 2777 w 2816"/>
                  <a:gd name="T75" fmla="*/ 12 h 3305"/>
                  <a:gd name="T76" fmla="*/ 2765 w 2816"/>
                  <a:gd name="T77" fmla="*/ 0 h 3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816" h="3305" extrusionOk="0">
                    <a:moveTo>
                      <a:pt x="2765" y="0"/>
                    </a:moveTo>
                    <a:lnTo>
                      <a:pt x="0" y="1820"/>
                    </a:lnTo>
                    <a:lnTo>
                      <a:pt x="19" y="1879"/>
                    </a:lnTo>
                    <a:lnTo>
                      <a:pt x="39" y="1938"/>
                    </a:lnTo>
                    <a:lnTo>
                      <a:pt x="60" y="1996"/>
                    </a:lnTo>
                    <a:lnTo>
                      <a:pt x="83" y="2053"/>
                    </a:lnTo>
                    <a:lnTo>
                      <a:pt x="107" y="2109"/>
                    </a:lnTo>
                    <a:lnTo>
                      <a:pt x="132" y="2166"/>
                    </a:lnTo>
                    <a:lnTo>
                      <a:pt x="159" y="2221"/>
                    </a:lnTo>
                    <a:lnTo>
                      <a:pt x="186" y="2276"/>
                    </a:lnTo>
                    <a:lnTo>
                      <a:pt x="215" y="2329"/>
                    </a:lnTo>
                    <a:lnTo>
                      <a:pt x="246" y="2382"/>
                    </a:lnTo>
                    <a:lnTo>
                      <a:pt x="278" y="2434"/>
                    </a:lnTo>
                    <a:lnTo>
                      <a:pt x="311" y="2486"/>
                    </a:lnTo>
                    <a:lnTo>
                      <a:pt x="345" y="2536"/>
                    </a:lnTo>
                    <a:lnTo>
                      <a:pt x="380" y="2586"/>
                    </a:lnTo>
                    <a:lnTo>
                      <a:pt x="417" y="2634"/>
                    </a:lnTo>
                    <a:lnTo>
                      <a:pt x="454" y="2682"/>
                    </a:lnTo>
                    <a:lnTo>
                      <a:pt x="494" y="2728"/>
                    </a:lnTo>
                    <a:lnTo>
                      <a:pt x="533" y="2774"/>
                    </a:lnTo>
                    <a:lnTo>
                      <a:pt x="574" y="2820"/>
                    </a:lnTo>
                    <a:lnTo>
                      <a:pt x="616" y="2864"/>
                    </a:lnTo>
                    <a:lnTo>
                      <a:pt x="658" y="2906"/>
                    </a:lnTo>
                    <a:lnTo>
                      <a:pt x="702" y="2948"/>
                    </a:lnTo>
                    <a:lnTo>
                      <a:pt x="748" y="2989"/>
                    </a:lnTo>
                    <a:lnTo>
                      <a:pt x="794" y="3028"/>
                    </a:lnTo>
                    <a:lnTo>
                      <a:pt x="840" y="3067"/>
                    </a:lnTo>
                    <a:lnTo>
                      <a:pt x="888" y="3104"/>
                    </a:lnTo>
                    <a:lnTo>
                      <a:pt x="936" y="3141"/>
                    </a:lnTo>
                    <a:lnTo>
                      <a:pt x="987" y="3176"/>
                    </a:lnTo>
                    <a:lnTo>
                      <a:pt x="1037" y="3210"/>
                    </a:lnTo>
                    <a:lnTo>
                      <a:pt x="1088" y="3243"/>
                    </a:lnTo>
                    <a:lnTo>
                      <a:pt x="1140" y="3274"/>
                    </a:lnTo>
                    <a:lnTo>
                      <a:pt x="1193" y="3305"/>
                    </a:lnTo>
                    <a:lnTo>
                      <a:pt x="2816" y="46"/>
                    </a:lnTo>
                    <a:lnTo>
                      <a:pt x="2802" y="35"/>
                    </a:lnTo>
                    <a:lnTo>
                      <a:pt x="2789" y="24"/>
                    </a:lnTo>
                    <a:lnTo>
                      <a:pt x="2777" y="12"/>
                    </a:lnTo>
                    <a:lnTo>
                      <a:pt x="27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ru-RU">
                  <a:latin typeface="PF Din Text Cond Pro"/>
                  <a:ea typeface="PF Din Text Cond Pro"/>
                  <a:cs typeface="PF Din Text Cond Pro"/>
                </a:endParaRPr>
              </a:p>
            </p:txBody>
          </p:sp>
          <p:sp>
            <p:nvSpPr>
              <p:cNvPr id="32" name="Freeform 14"/>
              <p:cNvSpPr/>
              <p:nvPr/>
            </p:nvSpPr>
            <p:spPr bwMode="auto">
              <a:xfrm>
                <a:off x="332860" y="319881"/>
                <a:ext cx="176948" cy="335336"/>
              </a:xfrm>
              <a:custGeom>
                <a:avLst/>
                <a:gdLst>
                  <a:gd name="T0" fmla="*/ 0 w 1719"/>
                  <a:gd name="T1" fmla="*/ 38 h 3256"/>
                  <a:gd name="T2" fmla="*/ 517 w 1719"/>
                  <a:gd name="T3" fmla="*/ 3256 h 3256"/>
                  <a:gd name="T4" fmla="*/ 571 w 1719"/>
                  <a:gd name="T5" fmla="*/ 3226 h 3256"/>
                  <a:gd name="T6" fmla="*/ 623 w 1719"/>
                  <a:gd name="T7" fmla="*/ 3194 h 3256"/>
                  <a:gd name="T8" fmla="*/ 676 w 1719"/>
                  <a:gd name="T9" fmla="*/ 3161 h 3256"/>
                  <a:gd name="T10" fmla="*/ 726 w 1719"/>
                  <a:gd name="T11" fmla="*/ 3127 h 3256"/>
                  <a:gd name="T12" fmla="*/ 776 w 1719"/>
                  <a:gd name="T13" fmla="*/ 3092 h 3256"/>
                  <a:gd name="T14" fmla="*/ 825 w 1719"/>
                  <a:gd name="T15" fmla="*/ 3054 h 3256"/>
                  <a:gd name="T16" fmla="*/ 873 w 1719"/>
                  <a:gd name="T17" fmla="*/ 3017 h 3256"/>
                  <a:gd name="T18" fmla="*/ 921 w 1719"/>
                  <a:gd name="T19" fmla="*/ 2978 h 3256"/>
                  <a:gd name="T20" fmla="*/ 967 w 1719"/>
                  <a:gd name="T21" fmla="*/ 2938 h 3256"/>
                  <a:gd name="T22" fmla="*/ 1013 w 1719"/>
                  <a:gd name="T23" fmla="*/ 2898 h 3256"/>
                  <a:gd name="T24" fmla="*/ 1057 w 1719"/>
                  <a:gd name="T25" fmla="*/ 2856 h 3256"/>
                  <a:gd name="T26" fmla="*/ 1100 w 1719"/>
                  <a:gd name="T27" fmla="*/ 2813 h 3256"/>
                  <a:gd name="T28" fmla="*/ 1142 w 1719"/>
                  <a:gd name="T29" fmla="*/ 2769 h 3256"/>
                  <a:gd name="T30" fmla="*/ 1184 w 1719"/>
                  <a:gd name="T31" fmla="*/ 2723 h 3256"/>
                  <a:gd name="T32" fmla="*/ 1224 w 1719"/>
                  <a:gd name="T33" fmla="*/ 2676 h 3256"/>
                  <a:gd name="T34" fmla="*/ 1263 w 1719"/>
                  <a:gd name="T35" fmla="*/ 2630 h 3256"/>
                  <a:gd name="T36" fmla="*/ 1300 w 1719"/>
                  <a:gd name="T37" fmla="*/ 2582 h 3256"/>
                  <a:gd name="T38" fmla="*/ 1337 w 1719"/>
                  <a:gd name="T39" fmla="*/ 2533 h 3256"/>
                  <a:gd name="T40" fmla="*/ 1372 w 1719"/>
                  <a:gd name="T41" fmla="*/ 2483 h 3256"/>
                  <a:gd name="T42" fmla="*/ 1408 w 1719"/>
                  <a:gd name="T43" fmla="*/ 2432 h 3256"/>
                  <a:gd name="T44" fmla="*/ 1441 w 1719"/>
                  <a:gd name="T45" fmla="*/ 2380 h 3256"/>
                  <a:gd name="T46" fmla="*/ 1472 w 1719"/>
                  <a:gd name="T47" fmla="*/ 2327 h 3256"/>
                  <a:gd name="T48" fmla="*/ 1503 w 1719"/>
                  <a:gd name="T49" fmla="*/ 2274 h 3256"/>
                  <a:gd name="T50" fmla="*/ 1532 w 1719"/>
                  <a:gd name="T51" fmla="*/ 2220 h 3256"/>
                  <a:gd name="T52" fmla="*/ 1560 w 1719"/>
                  <a:gd name="T53" fmla="*/ 2165 h 3256"/>
                  <a:gd name="T54" fmla="*/ 1587 w 1719"/>
                  <a:gd name="T55" fmla="*/ 2110 h 3256"/>
                  <a:gd name="T56" fmla="*/ 1612 w 1719"/>
                  <a:gd name="T57" fmla="*/ 2052 h 3256"/>
                  <a:gd name="T58" fmla="*/ 1637 w 1719"/>
                  <a:gd name="T59" fmla="*/ 1995 h 3256"/>
                  <a:gd name="T60" fmla="*/ 1659 w 1719"/>
                  <a:gd name="T61" fmla="*/ 1938 h 3256"/>
                  <a:gd name="T62" fmla="*/ 1681 w 1719"/>
                  <a:gd name="T63" fmla="*/ 1879 h 3256"/>
                  <a:gd name="T64" fmla="*/ 1700 w 1719"/>
                  <a:gd name="T65" fmla="*/ 1820 h 3256"/>
                  <a:gd name="T66" fmla="*/ 1719 w 1719"/>
                  <a:gd name="T67" fmla="*/ 1760 h 3256"/>
                  <a:gd name="T68" fmla="*/ 81 w 1719"/>
                  <a:gd name="T69" fmla="*/ 0 h 3256"/>
                  <a:gd name="T70" fmla="*/ 62 w 1719"/>
                  <a:gd name="T71" fmla="*/ 11 h 3256"/>
                  <a:gd name="T72" fmla="*/ 42 w 1719"/>
                  <a:gd name="T73" fmla="*/ 22 h 3256"/>
                  <a:gd name="T74" fmla="*/ 21 w 1719"/>
                  <a:gd name="T75" fmla="*/ 31 h 3256"/>
                  <a:gd name="T76" fmla="*/ 0 w 1719"/>
                  <a:gd name="T77" fmla="*/ 38 h 3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719" h="3256" extrusionOk="0">
                    <a:moveTo>
                      <a:pt x="0" y="38"/>
                    </a:moveTo>
                    <a:lnTo>
                      <a:pt x="517" y="3256"/>
                    </a:lnTo>
                    <a:lnTo>
                      <a:pt x="571" y="3226"/>
                    </a:lnTo>
                    <a:lnTo>
                      <a:pt x="623" y="3194"/>
                    </a:lnTo>
                    <a:lnTo>
                      <a:pt x="676" y="3161"/>
                    </a:lnTo>
                    <a:lnTo>
                      <a:pt x="726" y="3127"/>
                    </a:lnTo>
                    <a:lnTo>
                      <a:pt x="776" y="3092"/>
                    </a:lnTo>
                    <a:lnTo>
                      <a:pt x="825" y="3054"/>
                    </a:lnTo>
                    <a:lnTo>
                      <a:pt x="873" y="3017"/>
                    </a:lnTo>
                    <a:lnTo>
                      <a:pt x="921" y="2978"/>
                    </a:lnTo>
                    <a:lnTo>
                      <a:pt x="967" y="2938"/>
                    </a:lnTo>
                    <a:lnTo>
                      <a:pt x="1013" y="2898"/>
                    </a:lnTo>
                    <a:lnTo>
                      <a:pt x="1057" y="2856"/>
                    </a:lnTo>
                    <a:lnTo>
                      <a:pt x="1100" y="2813"/>
                    </a:lnTo>
                    <a:lnTo>
                      <a:pt x="1142" y="2769"/>
                    </a:lnTo>
                    <a:lnTo>
                      <a:pt x="1184" y="2723"/>
                    </a:lnTo>
                    <a:lnTo>
                      <a:pt x="1224" y="2676"/>
                    </a:lnTo>
                    <a:lnTo>
                      <a:pt x="1263" y="2630"/>
                    </a:lnTo>
                    <a:lnTo>
                      <a:pt x="1300" y="2582"/>
                    </a:lnTo>
                    <a:lnTo>
                      <a:pt x="1337" y="2533"/>
                    </a:lnTo>
                    <a:lnTo>
                      <a:pt x="1372" y="2483"/>
                    </a:lnTo>
                    <a:lnTo>
                      <a:pt x="1408" y="2432"/>
                    </a:lnTo>
                    <a:lnTo>
                      <a:pt x="1441" y="2380"/>
                    </a:lnTo>
                    <a:lnTo>
                      <a:pt x="1472" y="2327"/>
                    </a:lnTo>
                    <a:lnTo>
                      <a:pt x="1503" y="2274"/>
                    </a:lnTo>
                    <a:lnTo>
                      <a:pt x="1532" y="2220"/>
                    </a:lnTo>
                    <a:lnTo>
                      <a:pt x="1560" y="2165"/>
                    </a:lnTo>
                    <a:lnTo>
                      <a:pt x="1587" y="2110"/>
                    </a:lnTo>
                    <a:lnTo>
                      <a:pt x="1612" y="2052"/>
                    </a:lnTo>
                    <a:lnTo>
                      <a:pt x="1637" y="1995"/>
                    </a:lnTo>
                    <a:lnTo>
                      <a:pt x="1659" y="1938"/>
                    </a:lnTo>
                    <a:lnTo>
                      <a:pt x="1681" y="1879"/>
                    </a:lnTo>
                    <a:lnTo>
                      <a:pt x="1700" y="1820"/>
                    </a:lnTo>
                    <a:lnTo>
                      <a:pt x="1719" y="1760"/>
                    </a:lnTo>
                    <a:lnTo>
                      <a:pt x="81" y="0"/>
                    </a:lnTo>
                    <a:lnTo>
                      <a:pt x="62" y="11"/>
                    </a:lnTo>
                    <a:lnTo>
                      <a:pt x="42" y="22"/>
                    </a:lnTo>
                    <a:lnTo>
                      <a:pt x="21" y="31"/>
                    </a:lnTo>
                    <a:lnTo>
                      <a:pt x="0" y="3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ru-RU">
                  <a:latin typeface="PF Din Text Cond Pro"/>
                  <a:ea typeface="PF Din Text Cond Pro"/>
                  <a:cs typeface="PF Din Text Cond Pro"/>
                </a:endParaRPr>
              </a:p>
            </p:txBody>
          </p:sp>
          <p:sp>
            <p:nvSpPr>
              <p:cNvPr id="34" name="Freeform 15"/>
              <p:cNvSpPr/>
              <p:nvPr/>
            </p:nvSpPr>
            <p:spPr bwMode="auto">
              <a:xfrm>
                <a:off x="66820" y="167680"/>
                <a:ext cx="232631" cy="112604"/>
              </a:xfrm>
              <a:custGeom>
                <a:avLst/>
                <a:gdLst>
                  <a:gd name="T0" fmla="*/ 2261 w 2261"/>
                  <a:gd name="T1" fmla="*/ 923 h 1092"/>
                  <a:gd name="T2" fmla="*/ 1733 w 2261"/>
                  <a:gd name="T3" fmla="*/ 0 h 1092"/>
                  <a:gd name="T4" fmla="*/ 1669 w 2261"/>
                  <a:gd name="T5" fmla="*/ 5 h 1092"/>
                  <a:gd name="T6" fmla="*/ 1605 w 2261"/>
                  <a:gd name="T7" fmla="*/ 11 h 1092"/>
                  <a:gd name="T8" fmla="*/ 1541 w 2261"/>
                  <a:gd name="T9" fmla="*/ 18 h 1092"/>
                  <a:gd name="T10" fmla="*/ 1479 w 2261"/>
                  <a:gd name="T11" fmla="*/ 27 h 1092"/>
                  <a:gd name="T12" fmla="*/ 1417 w 2261"/>
                  <a:gd name="T13" fmla="*/ 38 h 1092"/>
                  <a:gd name="T14" fmla="*/ 1354 w 2261"/>
                  <a:gd name="T15" fmla="*/ 50 h 1092"/>
                  <a:gd name="T16" fmla="*/ 1293 w 2261"/>
                  <a:gd name="T17" fmla="*/ 64 h 1092"/>
                  <a:gd name="T18" fmla="*/ 1233 w 2261"/>
                  <a:gd name="T19" fmla="*/ 79 h 1092"/>
                  <a:gd name="T20" fmla="*/ 1173 w 2261"/>
                  <a:gd name="T21" fmla="*/ 96 h 1092"/>
                  <a:gd name="T22" fmla="*/ 1113 w 2261"/>
                  <a:gd name="T23" fmla="*/ 114 h 1092"/>
                  <a:gd name="T24" fmla="*/ 1054 w 2261"/>
                  <a:gd name="T25" fmla="*/ 133 h 1092"/>
                  <a:gd name="T26" fmla="*/ 996 w 2261"/>
                  <a:gd name="T27" fmla="*/ 154 h 1092"/>
                  <a:gd name="T28" fmla="*/ 939 w 2261"/>
                  <a:gd name="T29" fmla="*/ 177 h 1092"/>
                  <a:gd name="T30" fmla="*/ 881 w 2261"/>
                  <a:gd name="T31" fmla="*/ 201 h 1092"/>
                  <a:gd name="T32" fmla="*/ 826 w 2261"/>
                  <a:gd name="T33" fmla="*/ 226 h 1092"/>
                  <a:gd name="T34" fmla="*/ 770 w 2261"/>
                  <a:gd name="T35" fmla="*/ 252 h 1092"/>
                  <a:gd name="T36" fmla="*/ 716 w 2261"/>
                  <a:gd name="T37" fmla="*/ 280 h 1092"/>
                  <a:gd name="T38" fmla="*/ 662 w 2261"/>
                  <a:gd name="T39" fmla="*/ 308 h 1092"/>
                  <a:gd name="T40" fmla="*/ 609 w 2261"/>
                  <a:gd name="T41" fmla="*/ 338 h 1092"/>
                  <a:gd name="T42" fmla="*/ 557 w 2261"/>
                  <a:gd name="T43" fmla="*/ 370 h 1092"/>
                  <a:gd name="T44" fmla="*/ 505 w 2261"/>
                  <a:gd name="T45" fmla="*/ 402 h 1092"/>
                  <a:gd name="T46" fmla="*/ 455 w 2261"/>
                  <a:gd name="T47" fmla="*/ 436 h 1092"/>
                  <a:gd name="T48" fmla="*/ 405 w 2261"/>
                  <a:gd name="T49" fmla="*/ 471 h 1092"/>
                  <a:gd name="T50" fmla="*/ 356 w 2261"/>
                  <a:gd name="T51" fmla="*/ 507 h 1092"/>
                  <a:gd name="T52" fmla="*/ 308 w 2261"/>
                  <a:gd name="T53" fmla="*/ 545 h 1092"/>
                  <a:gd name="T54" fmla="*/ 261 w 2261"/>
                  <a:gd name="T55" fmla="*/ 583 h 1092"/>
                  <a:gd name="T56" fmla="*/ 216 w 2261"/>
                  <a:gd name="T57" fmla="*/ 622 h 1092"/>
                  <a:gd name="T58" fmla="*/ 170 w 2261"/>
                  <a:gd name="T59" fmla="*/ 663 h 1092"/>
                  <a:gd name="T60" fmla="*/ 126 w 2261"/>
                  <a:gd name="T61" fmla="*/ 704 h 1092"/>
                  <a:gd name="T62" fmla="*/ 83 w 2261"/>
                  <a:gd name="T63" fmla="*/ 746 h 1092"/>
                  <a:gd name="T64" fmla="*/ 41 w 2261"/>
                  <a:gd name="T65" fmla="*/ 790 h 1092"/>
                  <a:gd name="T66" fmla="*/ 0 w 2261"/>
                  <a:gd name="T67" fmla="*/ 834 h 1092"/>
                  <a:gd name="T68" fmla="*/ 2148 w 2261"/>
                  <a:gd name="T69" fmla="*/ 1092 h 1092"/>
                  <a:gd name="T70" fmla="*/ 2152 w 2261"/>
                  <a:gd name="T71" fmla="*/ 1079 h 1092"/>
                  <a:gd name="T72" fmla="*/ 2157 w 2261"/>
                  <a:gd name="T73" fmla="*/ 1067 h 1092"/>
                  <a:gd name="T74" fmla="*/ 2162 w 2261"/>
                  <a:gd name="T75" fmla="*/ 1055 h 1092"/>
                  <a:gd name="T76" fmla="*/ 2167 w 2261"/>
                  <a:gd name="T77" fmla="*/ 1043 h 1092"/>
                  <a:gd name="T78" fmla="*/ 2179 w 2261"/>
                  <a:gd name="T79" fmla="*/ 1020 h 1092"/>
                  <a:gd name="T80" fmla="*/ 2192 w 2261"/>
                  <a:gd name="T81" fmla="*/ 998 h 1092"/>
                  <a:gd name="T82" fmla="*/ 2207 w 2261"/>
                  <a:gd name="T83" fmla="*/ 978 h 1092"/>
                  <a:gd name="T84" fmla="*/ 2223 w 2261"/>
                  <a:gd name="T85" fmla="*/ 958 h 1092"/>
                  <a:gd name="T86" fmla="*/ 2241 w 2261"/>
                  <a:gd name="T87" fmla="*/ 940 h 1092"/>
                  <a:gd name="T88" fmla="*/ 2261 w 2261"/>
                  <a:gd name="T89" fmla="*/ 923 h 10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261" h="1092" extrusionOk="0">
                    <a:moveTo>
                      <a:pt x="2261" y="923"/>
                    </a:moveTo>
                    <a:lnTo>
                      <a:pt x="1733" y="0"/>
                    </a:lnTo>
                    <a:lnTo>
                      <a:pt x="1669" y="5"/>
                    </a:lnTo>
                    <a:lnTo>
                      <a:pt x="1605" y="11"/>
                    </a:lnTo>
                    <a:lnTo>
                      <a:pt x="1541" y="18"/>
                    </a:lnTo>
                    <a:lnTo>
                      <a:pt x="1479" y="27"/>
                    </a:lnTo>
                    <a:lnTo>
                      <a:pt x="1417" y="38"/>
                    </a:lnTo>
                    <a:lnTo>
                      <a:pt x="1354" y="50"/>
                    </a:lnTo>
                    <a:lnTo>
                      <a:pt x="1293" y="64"/>
                    </a:lnTo>
                    <a:lnTo>
                      <a:pt x="1233" y="79"/>
                    </a:lnTo>
                    <a:lnTo>
                      <a:pt x="1173" y="96"/>
                    </a:lnTo>
                    <a:lnTo>
                      <a:pt x="1113" y="114"/>
                    </a:lnTo>
                    <a:lnTo>
                      <a:pt x="1054" y="133"/>
                    </a:lnTo>
                    <a:lnTo>
                      <a:pt x="996" y="154"/>
                    </a:lnTo>
                    <a:lnTo>
                      <a:pt x="939" y="177"/>
                    </a:lnTo>
                    <a:lnTo>
                      <a:pt x="881" y="201"/>
                    </a:lnTo>
                    <a:lnTo>
                      <a:pt x="826" y="226"/>
                    </a:lnTo>
                    <a:lnTo>
                      <a:pt x="770" y="252"/>
                    </a:lnTo>
                    <a:lnTo>
                      <a:pt x="716" y="280"/>
                    </a:lnTo>
                    <a:lnTo>
                      <a:pt x="662" y="308"/>
                    </a:lnTo>
                    <a:lnTo>
                      <a:pt x="609" y="338"/>
                    </a:lnTo>
                    <a:lnTo>
                      <a:pt x="557" y="370"/>
                    </a:lnTo>
                    <a:lnTo>
                      <a:pt x="505" y="402"/>
                    </a:lnTo>
                    <a:lnTo>
                      <a:pt x="455" y="436"/>
                    </a:lnTo>
                    <a:lnTo>
                      <a:pt x="405" y="471"/>
                    </a:lnTo>
                    <a:lnTo>
                      <a:pt x="356" y="507"/>
                    </a:lnTo>
                    <a:lnTo>
                      <a:pt x="308" y="545"/>
                    </a:lnTo>
                    <a:lnTo>
                      <a:pt x="261" y="583"/>
                    </a:lnTo>
                    <a:lnTo>
                      <a:pt x="216" y="622"/>
                    </a:lnTo>
                    <a:lnTo>
                      <a:pt x="170" y="663"/>
                    </a:lnTo>
                    <a:lnTo>
                      <a:pt x="126" y="704"/>
                    </a:lnTo>
                    <a:lnTo>
                      <a:pt x="83" y="746"/>
                    </a:lnTo>
                    <a:lnTo>
                      <a:pt x="41" y="790"/>
                    </a:lnTo>
                    <a:lnTo>
                      <a:pt x="0" y="834"/>
                    </a:lnTo>
                    <a:lnTo>
                      <a:pt x="2148" y="1092"/>
                    </a:lnTo>
                    <a:lnTo>
                      <a:pt x="2152" y="1079"/>
                    </a:lnTo>
                    <a:lnTo>
                      <a:pt x="2157" y="1067"/>
                    </a:lnTo>
                    <a:lnTo>
                      <a:pt x="2162" y="1055"/>
                    </a:lnTo>
                    <a:lnTo>
                      <a:pt x="2167" y="1043"/>
                    </a:lnTo>
                    <a:lnTo>
                      <a:pt x="2179" y="1020"/>
                    </a:lnTo>
                    <a:lnTo>
                      <a:pt x="2192" y="998"/>
                    </a:lnTo>
                    <a:lnTo>
                      <a:pt x="2207" y="978"/>
                    </a:lnTo>
                    <a:lnTo>
                      <a:pt x="2223" y="958"/>
                    </a:lnTo>
                    <a:lnTo>
                      <a:pt x="2241" y="940"/>
                    </a:lnTo>
                    <a:lnTo>
                      <a:pt x="2261" y="92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ru-RU">
                  <a:latin typeface="PF Din Text Cond Pro"/>
                  <a:ea typeface="PF Din Text Cond Pro"/>
                  <a:cs typeface="PF Din Text Cond Pro"/>
                </a:endParaRPr>
              </a:p>
            </p:txBody>
          </p:sp>
          <p:sp>
            <p:nvSpPr>
              <p:cNvPr id="37" name="Freeform 16"/>
              <p:cNvSpPr/>
              <p:nvPr/>
            </p:nvSpPr>
            <p:spPr bwMode="auto">
              <a:xfrm>
                <a:off x="351422" y="277809"/>
                <a:ext cx="169523" cy="189323"/>
              </a:xfrm>
              <a:custGeom>
                <a:avLst/>
                <a:gdLst>
                  <a:gd name="T0" fmla="*/ 58 w 1648"/>
                  <a:gd name="T1" fmla="*/ 136 h 1845"/>
                  <a:gd name="T2" fmla="*/ 56 w 1648"/>
                  <a:gd name="T3" fmla="*/ 160 h 1845"/>
                  <a:gd name="T4" fmla="*/ 53 w 1648"/>
                  <a:gd name="T5" fmla="*/ 184 h 1845"/>
                  <a:gd name="T6" fmla="*/ 48 w 1648"/>
                  <a:gd name="T7" fmla="*/ 207 h 1845"/>
                  <a:gd name="T8" fmla="*/ 41 w 1648"/>
                  <a:gd name="T9" fmla="*/ 230 h 1845"/>
                  <a:gd name="T10" fmla="*/ 33 w 1648"/>
                  <a:gd name="T11" fmla="*/ 252 h 1845"/>
                  <a:gd name="T12" fmla="*/ 23 w 1648"/>
                  <a:gd name="T13" fmla="*/ 273 h 1845"/>
                  <a:gd name="T14" fmla="*/ 12 w 1648"/>
                  <a:gd name="T15" fmla="*/ 293 h 1845"/>
                  <a:gd name="T16" fmla="*/ 0 w 1648"/>
                  <a:gd name="T17" fmla="*/ 313 h 1845"/>
                  <a:gd name="T18" fmla="*/ 1617 w 1648"/>
                  <a:gd name="T19" fmla="*/ 1845 h 1845"/>
                  <a:gd name="T20" fmla="*/ 1624 w 1648"/>
                  <a:gd name="T21" fmla="*/ 1797 h 1845"/>
                  <a:gd name="T22" fmla="*/ 1630 w 1648"/>
                  <a:gd name="T23" fmla="*/ 1748 h 1845"/>
                  <a:gd name="T24" fmla="*/ 1635 w 1648"/>
                  <a:gd name="T25" fmla="*/ 1700 h 1845"/>
                  <a:gd name="T26" fmla="*/ 1640 w 1648"/>
                  <a:gd name="T27" fmla="*/ 1651 h 1845"/>
                  <a:gd name="T28" fmla="*/ 1643 w 1648"/>
                  <a:gd name="T29" fmla="*/ 1602 h 1845"/>
                  <a:gd name="T30" fmla="*/ 1646 w 1648"/>
                  <a:gd name="T31" fmla="*/ 1552 h 1845"/>
                  <a:gd name="T32" fmla="*/ 1647 w 1648"/>
                  <a:gd name="T33" fmla="*/ 1503 h 1845"/>
                  <a:gd name="T34" fmla="*/ 1648 w 1648"/>
                  <a:gd name="T35" fmla="*/ 1452 h 1845"/>
                  <a:gd name="T36" fmla="*/ 1647 w 1648"/>
                  <a:gd name="T37" fmla="*/ 1401 h 1845"/>
                  <a:gd name="T38" fmla="*/ 1646 w 1648"/>
                  <a:gd name="T39" fmla="*/ 1351 h 1845"/>
                  <a:gd name="T40" fmla="*/ 1643 w 1648"/>
                  <a:gd name="T41" fmla="*/ 1301 h 1845"/>
                  <a:gd name="T42" fmla="*/ 1640 w 1648"/>
                  <a:gd name="T43" fmla="*/ 1251 h 1845"/>
                  <a:gd name="T44" fmla="*/ 1635 w 1648"/>
                  <a:gd name="T45" fmla="*/ 1202 h 1845"/>
                  <a:gd name="T46" fmla="*/ 1630 w 1648"/>
                  <a:gd name="T47" fmla="*/ 1153 h 1845"/>
                  <a:gd name="T48" fmla="*/ 1624 w 1648"/>
                  <a:gd name="T49" fmla="*/ 1103 h 1845"/>
                  <a:gd name="T50" fmla="*/ 1616 w 1648"/>
                  <a:gd name="T51" fmla="*/ 1054 h 1845"/>
                  <a:gd name="T52" fmla="*/ 1608 w 1648"/>
                  <a:gd name="T53" fmla="*/ 1006 h 1845"/>
                  <a:gd name="T54" fmla="*/ 1599 w 1648"/>
                  <a:gd name="T55" fmla="*/ 958 h 1845"/>
                  <a:gd name="T56" fmla="*/ 1589 w 1648"/>
                  <a:gd name="T57" fmla="*/ 911 h 1845"/>
                  <a:gd name="T58" fmla="*/ 1578 w 1648"/>
                  <a:gd name="T59" fmla="*/ 863 h 1845"/>
                  <a:gd name="T60" fmla="*/ 1567 w 1648"/>
                  <a:gd name="T61" fmla="*/ 816 h 1845"/>
                  <a:gd name="T62" fmla="*/ 1554 w 1648"/>
                  <a:gd name="T63" fmla="*/ 769 h 1845"/>
                  <a:gd name="T64" fmla="*/ 1540 w 1648"/>
                  <a:gd name="T65" fmla="*/ 723 h 1845"/>
                  <a:gd name="T66" fmla="*/ 1526 w 1648"/>
                  <a:gd name="T67" fmla="*/ 677 h 1845"/>
                  <a:gd name="T68" fmla="*/ 1511 w 1648"/>
                  <a:gd name="T69" fmla="*/ 631 h 1845"/>
                  <a:gd name="T70" fmla="*/ 1495 w 1648"/>
                  <a:gd name="T71" fmla="*/ 586 h 1845"/>
                  <a:gd name="T72" fmla="*/ 1478 w 1648"/>
                  <a:gd name="T73" fmla="*/ 542 h 1845"/>
                  <a:gd name="T74" fmla="*/ 1460 w 1648"/>
                  <a:gd name="T75" fmla="*/ 497 h 1845"/>
                  <a:gd name="T76" fmla="*/ 1441 w 1648"/>
                  <a:gd name="T77" fmla="*/ 453 h 1845"/>
                  <a:gd name="T78" fmla="*/ 1421 w 1648"/>
                  <a:gd name="T79" fmla="*/ 409 h 1845"/>
                  <a:gd name="T80" fmla="*/ 1401 w 1648"/>
                  <a:gd name="T81" fmla="*/ 366 h 1845"/>
                  <a:gd name="T82" fmla="*/ 1381 w 1648"/>
                  <a:gd name="T83" fmla="*/ 324 h 1845"/>
                  <a:gd name="T84" fmla="*/ 1359 w 1648"/>
                  <a:gd name="T85" fmla="*/ 281 h 1845"/>
                  <a:gd name="T86" fmla="*/ 1337 w 1648"/>
                  <a:gd name="T87" fmla="*/ 240 h 1845"/>
                  <a:gd name="T88" fmla="*/ 1313 w 1648"/>
                  <a:gd name="T89" fmla="*/ 199 h 1845"/>
                  <a:gd name="T90" fmla="*/ 1289 w 1648"/>
                  <a:gd name="T91" fmla="*/ 158 h 1845"/>
                  <a:gd name="T92" fmla="*/ 1265 w 1648"/>
                  <a:gd name="T93" fmla="*/ 118 h 1845"/>
                  <a:gd name="T94" fmla="*/ 1240 w 1648"/>
                  <a:gd name="T95" fmla="*/ 77 h 1845"/>
                  <a:gd name="T96" fmla="*/ 1214 w 1648"/>
                  <a:gd name="T97" fmla="*/ 38 h 1845"/>
                  <a:gd name="T98" fmla="*/ 1186 w 1648"/>
                  <a:gd name="T99" fmla="*/ 0 h 1845"/>
                  <a:gd name="T100" fmla="*/ 58 w 1648"/>
                  <a:gd name="T101" fmla="*/ 136 h 18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648" h="1845" extrusionOk="0">
                    <a:moveTo>
                      <a:pt x="58" y="136"/>
                    </a:moveTo>
                    <a:lnTo>
                      <a:pt x="56" y="160"/>
                    </a:lnTo>
                    <a:lnTo>
                      <a:pt x="53" y="184"/>
                    </a:lnTo>
                    <a:lnTo>
                      <a:pt x="48" y="207"/>
                    </a:lnTo>
                    <a:lnTo>
                      <a:pt x="41" y="230"/>
                    </a:lnTo>
                    <a:lnTo>
                      <a:pt x="33" y="252"/>
                    </a:lnTo>
                    <a:lnTo>
                      <a:pt x="23" y="273"/>
                    </a:lnTo>
                    <a:lnTo>
                      <a:pt x="12" y="293"/>
                    </a:lnTo>
                    <a:lnTo>
                      <a:pt x="0" y="313"/>
                    </a:lnTo>
                    <a:lnTo>
                      <a:pt x="1617" y="1845"/>
                    </a:lnTo>
                    <a:lnTo>
                      <a:pt x="1624" y="1797"/>
                    </a:lnTo>
                    <a:lnTo>
                      <a:pt x="1630" y="1748"/>
                    </a:lnTo>
                    <a:lnTo>
                      <a:pt x="1635" y="1700"/>
                    </a:lnTo>
                    <a:lnTo>
                      <a:pt x="1640" y="1651"/>
                    </a:lnTo>
                    <a:lnTo>
                      <a:pt x="1643" y="1602"/>
                    </a:lnTo>
                    <a:lnTo>
                      <a:pt x="1646" y="1552"/>
                    </a:lnTo>
                    <a:lnTo>
                      <a:pt x="1647" y="1503"/>
                    </a:lnTo>
                    <a:lnTo>
                      <a:pt x="1648" y="1452"/>
                    </a:lnTo>
                    <a:lnTo>
                      <a:pt x="1647" y="1401"/>
                    </a:lnTo>
                    <a:lnTo>
                      <a:pt x="1646" y="1351"/>
                    </a:lnTo>
                    <a:lnTo>
                      <a:pt x="1643" y="1301"/>
                    </a:lnTo>
                    <a:lnTo>
                      <a:pt x="1640" y="1251"/>
                    </a:lnTo>
                    <a:lnTo>
                      <a:pt x="1635" y="1202"/>
                    </a:lnTo>
                    <a:lnTo>
                      <a:pt x="1630" y="1153"/>
                    </a:lnTo>
                    <a:lnTo>
                      <a:pt x="1624" y="1103"/>
                    </a:lnTo>
                    <a:lnTo>
                      <a:pt x="1616" y="1054"/>
                    </a:lnTo>
                    <a:lnTo>
                      <a:pt x="1608" y="1006"/>
                    </a:lnTo>
                    <a:lnTo>
                      <a:pt x="1599" y="958"/>
                    </a:lnTo>
                    <a:lnTo>
                      <a:pt x="1589" y="911"/>
                    </a:lnTo>
                    <a:lnTo>
                      <a:pt x="1578" y="863"/>
                    </a:lnTo>
                    <a:lnTo>
                      <a:pt x="1567" y="816"/>
                    </a:lnTo>
                    <a:lnTo>
                      <a:pt x="1554" y="769"/>
                    </a:lnTo>
                    <a:lnTo>
                      <a:pt x="1540" y="723"/>
                    </a:lnTo>
                    <a:lnTo>
                      <a:pt x="1526" y="677"/>
                    </a:lnTo>
                    <a:lnTo>
                      <a:pt x="1511" y="631"/>
                    </a:lnTo>
                    <a:lnTo>
                      <a:pt x="1495" y="586"/>
                    </a:lnTo>
                    <a:lnTo>
                      <a:pt x="1478" y="542"/>
                    </a:lnTo>
                    <a:lnTo>
                      <a:pt x="1460" y="497"/>
                    </a:lnTo>
                    <a:lnTo>
                      <a:pt x="1441" y="453"/>
                    </a:lnTo>
                    <a:lnTo>
                      <a:pt x="1421" y="409"/>
                    </a:lnTo>
                    <a:lnTo>
                      <a:pt x="1401" y="366"/>
                    </a:lnTo>
                    <a:lnTo>
                      <a:pt x="1381" y="324"/>
                    </a:lnTo>
                    <a:lnTo>
                      <a:pt x="1359" y="281"/>
                    </a:lnTo>
                    <a:lnTo>
                      <a:pt x="1337" y="240"/>
                    </a:lnTo>
                    <a:lnTo>
                      <a:pt x="1313" y="199"/>
                    </a:lnTo>
                    <a:lnTo>
                      <a:pt x="1289" y="158"/>
                    </a:lnTo>
                    <a:lnTo>
                      <a:pt x="1265" y="118"/>
                    </a:lnTo>
                    <a:lnTo>
                      <a:pt x="1240" y="77"/>
                    </a:lnTo>
                    <a:lnTo>
                      <a:pt x="1214" y="38"/>
                    </a:lnTo>
                    <a:lnTo>
                      <a:pt x="1186" y="0"/>
                    </a:lnTo>
                    <a:lnTo>
                      <a:pt x="58" y="13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ru-RU">
                  <a:latin typeface="PF Din Text Cond Pro"/>
                  <a:ea typeface="PF Din Text Cond Pro"/>
                  <a:cs typeface="PF Din Text Cond Pro"/>
                </a:endParaRPr>
              </a:p>
            </p:txBody>
          </p:sp>
          <p:sp>
            <p:nvSpPr>
              <p:cNvPr id="52" name="Freeform 17"/>
              <p:cNvSpPr/>
              <p:nvPr/>
            </p:nvSpPr>
            <p:spPr bwMode="auto">
              <a:xfrm>
                <a:off x="0" y="281521"/>
                <a:ext cx="288314" cy="188085"/>
              </a:xfrm>
              <a:custGeom>
                <a:avLst/>
                <a:gdLst>
                  <a:gd name="T0" fmla="*/ 2782 w 2801"/>
                  <a:gd name="T1" fmla="*/ 123 h 1832"/>
                  <a:gd name="T2" fmla="*/ 436 w 2801"/>
                  <a:gd name="T3" fmla="*/ 0 h 1832"/>
                  <a:gd name="T4" fmla="*/ 410 w 2801"/>
                  <a:gd name="T5" fmla="*/ 38 h 1832"/>
                  <a:gd name="T6" fmla="*/ 386 w 2801"/>
                  <a:gd name="T7" fmla="*/ 77 h 1832"/>
                  <a:gd name="T8" fmla="*/ 362 w 2801"/>
                  <a:gd name="T9" fmla="*/ 116 h 1832"/>
                  <a:gd name="T10" fmla="*/ 337 w 2801"/>
                  <a:gd name="T11" fmla="*/ 155 h 1832"/>
                  <a:gd name="T12" fmla="*/ 315 w 2801"/>
                  <a:gd name="T13" fmla="*/ 195 h 1832"/>
                  <a:gd name="T14" fmla="*/ 293 w 2801"/>
                  <a:gd name="T15" fmla="*/ 236 h 1832"/>
                  <a:gd name="T16" fmla="*/ 272 w 2801"/>
                  <a:gd name="T17" fmla="*/ 276 h 1832"/>
                  <a:gd name="T18" fmla="*/ 251 w 2801"/>
                  <a:gd name="T19" fmla="*/ 317 h 1832"/>
                  <a:gd name="T20" fmla="*/ 232 w 2801"/>
                  <a:gd name="T21" fmla="*/ 359 h 1832"/>
                  <a:gd name="T22" fmla="*/ 213 w 2801"/>
                  <a:gd name="T23" fmla="*/ 401 h 1832"/>
                  <a:gd name="T24" fmla="*/ 195 w 2801"/>
                  <a:gd name="T25" fmla="*/ 444 h 1832"/>
                  <a:gd name="T26" fmla="*/ 177 w 2801"/>
                  <a:gd name="T27" fmla="*/ 487 h 1832"/>
                  <a:gd name="T28" fmla="*/ 160 w 2801"/>
                  <a:gd name="T29" fmla="*/ 530 h 1832"/>
                  <a:gd name="T30" fmla="*/ 145 w 2801"/>
                  <a:gd name="T31" fmla="*/ 574 h 1832"/>
                  <a:gd name="T32" fmla="*/ 129 w 2801"/>
                  <a:gd name="T33" fmla="*/ 618 h 1832"/>
                  <a:gd name="T34" fmla="*/ 114 w 2801"/>
                  <a:gd name="T35" fmla="*/ 662 h 1832"/>
                  <a:gd name="T36" fmla="*/ 101 w 2801"/>
                  <a:gd name="T37" fmla="*/ 707 h 1832"/>
                  <a:gd name="T38" fmla="*/ 88 w 2801"/>
                  <a:gd name="T39" fmla="*/ 753 h 1832"/>
                  <a:gd name="T40" fmla="*/ 76 w 2801"/>
                  <a:gd name="T41" fmla="*/ 798 h 1832"/>
                  <a:gd name="T42" fmla="*/ 65 w 2801"/>
                  <a:gd name="T43" fmla="*/ 844 h 1832"/>
                  <a:gd name="T44" fmla="*/ 55 w 2801"/>
                  <a:gd name="T45" fmla="*/ 890 h 1832"/>
                  <a:gd name="T46" fmla="*/ 45 w 2801"/>
                  <a:gd name="T47" fmla="*/ 936 h 1832"/>
                  <a:gd name="T48" fmla="*/ 37 w 2801"/>
                  <a:gd name="T49" fmla="*/ 983 h 1832"/>
                  <a:gd name="T50" fmla="*/ 29 w 2801"/>
                  <a:gd name="T51" fmla="*/ 1030 h 1832"/>
                  <a:gd name="T52" fmla="*/ 22 w 2801"/>
                  <a:gd name="T53" fmla="*/ 1077 h 1832"/>
                  <a:gd name="T54" fmla="*/ 17 w 2801"/>
                  <a:gd name="T55" fmla="*/ 1126 h 1832"/>
                  <a:gd name="T56" fmla="*/ 12 w 2801"/>
                  <a:gd name="T57" fmla="*/ 1173 h 1832"/>
                  <a:gd name="T58" fmla="*/ 7 w 2801"/>
                  <a:gd name="T59" fmla="*/ 1221 h 1832"/>
                  <a:gd name="T60" fmla="*/ 4 w 2801"/>
                  <a:gd name="T61" fmla="*/ 1270 h 1832"/>
                  <a:gd name="T62" fmla="*/ 2 w 2801"/>
                  <a:gd name="T63" fmla="*/ 1318 h 1832"/>
                  <a:gd name="T64" fmla="*/ 0 w 2801"/>
                  <a:gd name="T65" fmla="*/ 1367 h 1832"/>
                  <a:gd name="T66" fmla="*/ 0 w 2801"/>
                  <a:gd name="T67" fmla="*/ 1416 h 1832"/>
                  <a:gd name="T68" fmla="*/ 1 w 2801"/>
                  <a:gd name="T69" fmla="*/ 1470 h 1832"/>
                  <a:gd name="T70" fmla="*/ 2 w 2801"/>
                  <a:gd name="T71" fmla="*/ 1522 h 1832"/>
                  <a:gd name="T72" fmla="*/ 5 w 2801"/>
                  <a:gd name="T73" fmla="*/ 1575 h 1832"/>
                  <a:gd name="T74" fmla="*/ 9 w 2801"/>
                  <a:gd name="T75" fmla="*/ 1627 h 1832"/>
                  <a:gd name="T76" fmla="*/ 14 w 2801"/>
                  <a:gd name="T77" fmla="*/ 1678 h 1832"/>
                  <a:gd name="T78" fmla="*/ 20 w 2801"/>
                  <a:gd name="T79" fmla="*/ 1730 h 1832"/>
                  <a:gd name="T80" fmla="*/ 27 w 2801"/>
                  <a:gd name="T81" fmla="*/ 1782 h 1832"/>
                  <a:gd name="T82" fmla="*/ 35 w 2801"/>
                  <a:gd name="T83" fmla="*/ 1832 h 1832"/>
                  <a:gd name="T84" fmla="*/ 2801 w 2801"/>
                  <a:gd name="T85" fmla="*/ 208 h 1832"/>
                  <a:gd name="T86" fmla="*/ 2794 w 2801"/>
                  <a:gd name="T87" fmla="*/ 188 h 1832"/>
                  <a:gd name="T88" fmla="*/ 2789 w 2801"/>
                  <a:gd name="T89" fmla="*/ 167 h 1832"/>
                  <a:gd name="T90" fmla="*/ 2785 w 2801"/>
                  <a:gd name="T91" fmla="*/ 145 h 1832"/>
                  <a:gd name="T92" fmla="*/ 2782 w 2801"/>
                  <a:gd name="T93" fmla="*/ 123 h 18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801" h="1832" extrusionOk="0">
                    <a:moveTo>
                      <a:pt x="2782" y="123"/>
                    </a:moveTo>
                    <a:lnTo>
                      <a:pt x="436" y="0"/>
                    </a:lnTo>
                    <a:lnTo>
                      <a:pt x="410" y="38"/>
                    </a:lnTo>
                    <a:lnTo>
                      <a:pt x="386" y="77"/>
                    </a:lnTo>
                    <a:lnTo>
                      <a:pt x="362" y="116"/>
                    </a:lnTo>
                    <a:lnTo>
                      <a:pt x="337" y="155"/>
                    </a:lnTo>
                    <a:lnTo>
                      <a:pt x="315" y="195"/>
                    </a:lnTo>
                    <a:lnTo>
                      <a:pt x="293" y="236"/>
                    </a:lnTo>
                    <a:lnTo>
                      <a:pt x="272" y="276"/>
                    </a:lnTo>
                    <a:lnTo>
                      <a:pt x="251" y="317"/>
                    </a:lnTo>
                    <a:lnTo>
                      <a:pt x="232" y="359"/>
                    </a:lnTo>
                    <a:lnTo>
                      <a:pt x="213" y="401"/>
                    </a:lnTo>
                    <a:lnTo>
                      <a:pt x="195" y="444"/>
                    </a:lnTo>
                    <a:lnTo>
                      <a:pt x="177" y="487"/>
                    </a:lnTo>
                    <a:lnTo>
                      <a:pt x="160" y="530"/>
                    </a:lnTo>
                    <a:lnTo>
                      <a:pt x="145" y="574"/>
                    </a:lnTo>
                    <a:lnTo>
                      <a:pt x="129" y="618"/>
                    </a:lnTo>
                    <a:lnTo>
                      <a:pt x="114" y="662"/>
                    </a:lnTo>
                    <a:lnTo>
                      <a:pt x="101" y="707"/>
                    </a:lnTo>
                    <a:lnTo>
                      <a:pt x="88" y="753"/>
                    </a:lnTo>
                    <a:lnTo>
                      <a:pt x="76" y="798"/>
                    </a:lnTo>
                    <a:lnTo>
                      <a:pt x="65" y="844"/>
                    </a:lnTo>
                    <a:lnTo>
                      <a:pt x="55" y="890"/>
                    </a:lnTo>
                    <a:lnTo>
                      <a:pt x="45" y="936"/>
                    </a:lnTo>
                    <a:lnTo>
                      <a:pt x="37" y="983"/>
                    </a:lnTo>
                    <a:lnTo>
                      <a:pt x="29" y="1030"/>
                    </a:lnTo>
                    <a:lnTo>
                      <a:pt x="22" y="1077"/>
                    </a:lnTo>
                    <a:lnTo>
                      <a:pt x="17" y="1126"/>
                    </a:lnTo>
                    <a:lnTo>
                      <a:pt x="12" y="1173"/>
                    </a:lnTo>
                    <a:lnTo>
                      <a:pt x="7" y="1221"/>
                    </a:lnTo>
                    <a:lnTo>
                      <a:pt x="4" y="1270"/>
                    </a:lnTo>
                    <a:lnTo>
                      <a:pt x="2" y="1318"/>
                    </a:lnTo>
                    <a:lnTo>
                      <a:pt x="0" y="1367"/>
                    </a:lnTo>
                    <a:lnTo>
                      <a:pt x="0" y="1416"/>
                    </a:lnTo>
                    <a:lnTo>
                      <a:pt x="1" y="1470"/>
                    </a:lnTo>
                    <a:lnTo>
                      <a:pt x="2" y="1522"/>
                    </a:lnTo>
                    <a:lnTo>
                      <a:pt x="5" y="1575"/>
                    </a:lnTo>
                    <a:lnTo>
                      <a:pt x="9" y="1627"/>
                    </a:lnTo>
                    <a:lnTo>
                      <a:pt x="14" y="1678"/>
                    </a:lnTo>
                    <a:lnTo>
                      <a:pt x="20" y="1730"/>
                    </a:lnTo>
                    <a:lnTo>
                      <a:pt x="27" y="1782"/>
                    </a:lnTo>
                    <a:lnTo>
                      <a:pt x="35" y="1832"/>
                    </a:lnTo>
                    <a:lnTo>
                      <a:pt x="2801" y="208"/>
                    </a:lnTo>
                    <a:lnTo>
                      <a:pt x="2794" y="188"/>
                    </a:lnTo>
                    <a:lnTo>
                      <a:pt x="2789" y="167"/>
                    </a:lnTo>
                    <a:lnTo>
                      <a:pt x="2785" y="145"/>
                    </a:lnTo>
                    <a:lnTo>
                      <a:pt x="2782" y="12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ru-RU">
                  <a:latin typeface="PF Din Text Cond Pro"/>
                  <a:ea typeface="PF Din Text Cond Pro"/>
                  <a:cs typeface="PF Din Text Cond Pro"/>
                </a:endParaRPr>
              </a:p>
            </p:txBody>
          </p:sp>
          <p:sp>
            <p:nvSpPr>
              <p:cNvPr id="53" name="Freeform 18"/>
              <p:cNvSpPr/>
              <p:nvPr/>
            </p:nvSpPr>
            <p:spPr bwMode="auto">
              <a:xfrm>
                <a:off x="277178" y="167680"/>
                <a:ext cx="176948" cy="108891"/>
              </a:xfrm>
              <a:custGeom>
                <a:avLst/>
                <a:gdLst>
                  <a:gd name="T0" fmla="*/ 442 w 1714"/>
                  <a:gd name="T1" fmla="*/ 845 h 1055"/>
                  <a:gd name="T2" fmla="*/ 467 w 1714"/>
                  <a:gd name="T3" fmla="*/ 846 h 1055"/>
                  <a:gd name="T4" fmla="*/ 493 w 1714"/>
                  <a:gd name="T5" fmla="*/ 850 h 1055"/>
                  <a:gd name="T6" fmla="*/ 518 w 1714"/>
                  <a:gd name="T7" fmla="*/ 855 h 1055"/>
                  <a:gd name="T8" fmla="*/ 542 w 1714"/>
                  <a:gd name="T9" fmla="*/ 862 h 1055"/>
                  <a:gd name="T10" fmla="*/ 565 w 1714"/>
                  <a:gd name="T11" fmla="*/ 871 h 1055"/>
                  <a:gd name="T12" fmla="*/ 587 w 1714"/>
                  <a:gd name="T13" fmla="*/ 881 h 1055"/>
                  <a:gd name="T14" fmla="*/ 608 w 1714"/>
                  <a:gd name="T15" fmla="*/ 893 h 1055"/>
                  <a:gd name="T16" fmla="*/ 629 w 1714"/>
                  <a:gd name="T17" fmla="*/ 906 h 1055"/>
                  <a:gd name="T18" fmla="*/ 648 w 1714"/>
                  <a:gd name="T19" fmla="*/ 920 h 1055"/>
                  <a:gd name="T20" fmla="*/ 666 w 1714"/>
                  <a:gd name="T21" fmla="*/ 936 h 1055"/>
                  <a:gd name="T22" fmla="*/ 684 w 1714"/>
                  <a:gd name="T23" fmla="*/ 953 h 1055"/>
                  <a:gd name="T24" fmla="*/ 699 w 1714"/>
                  <a:gd name="T25" fmla="*/ 971 h 1055"/>
                  <a:gd name="T26" fmla="*/ 714 w 1714"/>
                  <a:gd name="T27" fmla="*/ 991 h 1055"/>
                  <a:gd name="T28" fmla="*/ 727 w 1714"/>
                  <a:gd name="T29" fmla="*/ 1011 h 1055"/>
                  <a:gd name="T30" fmla="*/ 739 w 1714"/>
                  <a:gd name="T31" fmla="*/ 1032 h 1055"/>
                  <a:gd name="T32" fmla="*/ 750 w 1714"/>
                  <a:gd name="T33" fmla="*/ 1055 h 1055"/>
                  <a:gd name="T34" fmla="*/ 1714 w 1714"/>
                  <a:gd name="T35" fmla="*/ 825 h 1055"/>
                  <a:gd name="T36" fmla="*/ 1672 w 1714"/>
                  <a:gd name="T37" fmla="*/ 781 h 1055"/>
                  <a:gd name="T38" fmla="*/ 1631 w 1714"/>
                  <a:gd name="T39" fmla="*/ 739 h 1055"/>
                  <a:gd name="T40" fmla="*/ 1588 w 1714"/>
                  <a:gd name="T41" fmla="*/ 697 h 1055"/>
                  <a:gd name="T42" fmla="*/ 1545 w 1714"/>
                  <a:gd name="T43" fmla="*/ 656 h 1055"/>
                  <a:gd name="T44" fmla="*/ 1500 w 1714"/>
                  <a:gd name="T45" fmla="*/ 616 h 1055"/>
                  <a:gd name="T46" fmla="*/ 1455 w 1714"/>
                  <a:gd name="T47" fmla="*/ 577 h 1055"/>
                  <a:gd name="T48" fmla="*/ 1408 w 1714"/>
                  <a:gd name="T49" fmla="*/ 540 h 1055"/>
                  <a:gd name="T50" fmla="*/ 1360 w 1714"/>
                  <a:gd name="T51" fmla="*/ 502 h 1055"/>
                  <a:gd name="T52" fmla="*/ 1312 w 1714"/>
                  <a:gd name="T53" fmla="*/ 467 h 1055"/>
                  <a:gd name="T54" fmla="*/ 1263 w 1714"/>
                  <a:gd name="T55" fmla="*/ 432 h 1055"/>
                  <a:gd name="T56" fmla="*/ 1213 w 1714"/>
                  <a:gd name="T57" fmla="*/ 399 h 1055"/>
                  <a:gd name="T58" fmla="*/ 1162 w 1714"/>
                  <a:gd name="T59" fmla="*/ 367 h 1055"/>
                  <a:gd name="T60" fmla="*/ 1110 w 1714"/>
                  <a:gd name="T61" fmla="*/ 336 h 1055"/>
                  <a:gd name="T62" fmla="*/ 1058 w 1714"/>
                  <a:gd name="T63" fmla="*/ 307 h 1055"/>
                  <a:gd name="T64" fmla="*/ 1005 w 1714"/>
                  <a:gd name="T65" fmla="*/ 278 h 1055"/>
                  <a:gd name="T66" fmla="*/ 950 w 1714"/>
                  <a:gd name="T67" fmla="*/ 251 h 1055"/>
                  <a:gd name="T68" fmla="*/ 896 w 1714"/>
                  <a:gd name="T69" fmla="*/ 225 h 1055"/>
                  <a:gd name="T70" fmla="*/ 841 w 1714"/>
                  <a:gd name="T71" fmla="*/ 201 h 1055"/>
                  <a:gd name="T72" fmla="*/ 785 w 1714"/>
                  <a:gd name="T73" fmla="*/ 177 h 1055"/>
                  <a:gd name="T74" fmla="*/ 727 w 1714"/>
                  <a:gd name="T75" fmla="*/ 154 h 1055"/>
                  <a:gd name="T76" fmla="*/ 670 w 1714"/>
                  <a:gd name="T77" fmla="*/ 134 h 1055"/>
                  <a:gd name="T78" fmla="*/ 612 w 1714"/>
                  <a:gd name="T79" fmla="*/ 114 h 1055"/>
                  <a:gd name="T80" fmla="*/ 554 w 1714"/>
                  <a:gd name="T81" fmla="*/ 96 h 1055"/>
                  <a:gd name="T82" fmla="*/ 494 w 1714"/>
                  <a:gd name="T83" fmla="*/ 80 h 1055"/>
                  <a:gd name="T84" fmla="*/ 434 w 1714"/>
                  <a:gd name="T85" fmla="*/ 65 h 1055"/>
                  <a:gd name="T86" fmla="*/ 374 w 1714"/>
                  <a:gd name="T87" fmla="*/ 51 h 1055"/>
                  <a:gd name="T88" fmla="*/ 313 w 1714"/>
                  <a:gd name="T89" fmla="*/ 39 h 1055"/>
                  <a:gd name="T90" fmla="*/ 251 w 1714"/>
                  <a:gd name="T91" fmla="*/ 28 h 1055"/>
                  <a:gd name="T92" fmla="*/ 189 w 1714"/>
                  <a:gd name="T93" fmla="*/ 19 h 1055"/>
                  <a:gd name="T94" fmla="*/ 127 w 1714"/>
                  <a:gd name="T95" fmla="*/ 11 h 1055"/>
                  <a:gd name="T96" fmla="*/ 64 w 1714"/>
                  <a:gd name="T97" fmla="*/ 4 h 1055"/>
                  <a:gd name="T98" fmla="*/ 0 w 1714"/>
                  <a:gd name="T99" fmla="*/ 0 h 1055"/>
                  <a:gd name="T100" fmla="*/ 357 w 1714"/>
                  <a:gd name="T101" fmla="*/ 855 h 1055"/>
                  <a:gd name="T102" fmla="*/ 377 w 1714"/>
                  <a:gd name="T103" fmla="*/ 851 h 1055"/>
                  <a:gd name="T104" fmla="*/ 398 w 1714"/>
                  <a:gd name="T105" fmla="*/ 848 h 1055"/>
                  <a:gd name="T106" fmla="*/ 420 w 1714"/>
                  <a:gd name="T107" fmla="*/ 845 h 1055"/>
                  <a:gd name="T108" fmla="*/ 442 w 1714"/>
                  <a:gd name="T109" fmla="*/ 845 h 10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714" h="1055" extrusionOk="0">
                    <a:moveTo>
                      <a:pt x="442" y="845"/>
                    </a:moveTo>
                    <a:lnTo>
                      <a:pt x="467" y="846"/>
                    </a:lnTo>
                    <a:lnTo>
                      <a:pt x="493" y="850"/>
                    </a:lnTo>
                    <a:lnTo>
                      <a:pt x="518" y="855"/>
                    </a:lnTo>
                    <a:lnTo>
                      <a:pt x="542" y="862"/>
                    </a:lnTo>
                    <a:lnTo>
                      <a:pt x="565" y="871"/>
                    </a:lnTo>
                    <a:lnTo>
                      <a:pt x="587" y="881"/>
                    </a:lnTo>
                    <a:lnTo>
                      <a:pt x="608" y="893"/>
                    </a:lnTo>
                    <a:lnTo>
                      <a:pt x="629" y="906"/>
                    </a:lnTo>
                    <a:lnTo>
                      <a:pt x="648" y="920"/>
                    </a:lnTo>
                    <a:lnTo>
                      <a:pt x="666" y="936"/>
                    </a:lnTo>
                    <a:lnTo>
                      <a:pt x="684" y="953"/>
                    </a:lnTo>
                    <a:lnTo>
                      <a:pt x="699" y="971"/>
                    </a:lnTo>
                    <a:lnTo>
                      <a:pt x="714" y="991"/>
                    </a:lnTo>
                    <a:lnTo>
                      <a:pt x="727" y="1011"/>
                    </a:lnTo>
                    <a:lnTo>
                      <a:pt x="739" y="1032"/>
                    </a:lnTo>
                    <a:lnTo>
                      <a:pt x="750" y="1055"/>
                    </a:lnTo>
                    <a:lnTo>
                      <a:pt x="1714" y="825"/>
                    </a:lnTo>
                    <a:lnTo>
                      <a:pt x="1672" y="781"/>
                    </a:lnTo>
                    <a:lnTo>
                      <a:pt x="1631" y="739"/>
                    </a:lnTo>
                    <a:lnTo>
                      <a:pt x="1588" y="697"/>
                    </a:lnTo>
                    <a:lnTo>
                      <a:pt x="1545" y="656"/>
                    </a:lnTo>
                    <a:lnTo>
                      <a:pt x="1500" y="616"/>
                    </a:lnTo>
                    <a:lnTo>
                      <a:pt x="1455" y="577"/>
                    </a:lnTo>
                    <a:lnTo>
                      <a:pt x="1408" y="540"/>
                    </a:lnTo>
                    <a:lnTo>
                      <a:pt x="1360" y="502"/>
                    </a:lnTo>
                    <a:lnTo>
                      <a:pt x="1312" y="467"/>
                    </a:lnTo>
                    <a:lnTo>
                      <a:pt x="1263" y="432"/>
                    </a:lnTo>
                    <a:lnTo>
                      <a:pt x="1213" y="399"/>
                    </a:lnTo>
                    <a:lnTo>
                      <a:pt x="1162" y="367"/>
                    </a:lnTo>
                    <a:lnTo>
                      <a:pt x="1110" y="336"/>
                    </a:lnTo>
                    <a:lnTo>
                      <a:pt x="1058" y="307"/>
                    </a:lnTo>
                    <a:lnTo>
                      <a:pt x="1005" y="278"/>
                    </a:lnTo>
                    <a:lnTo>
                      <a:pt x="950" y="251"/>
                    </a:lnTo>
                    <a:lnTo>
                      <a:pt x="896" y="225"/>
                    </a:lnTo>
                    <a:lnTo>
                      <a:pt x="841" y="201"/>
                    </a:lnTo>
                    <a:lnTo>
                      <a:pt x="785" y="177"/>
                    </a:lnTo>
                    <a:lnTo>
                      <a:pt x="727" y="154"/>
                    </a:lnTo>
                    <a:lnTo>
                      <a:pt x="670" y="134"/>
                    </a:lnTo>
                    <a:lnTo>
                      <a:pt x="612" y="114"/>
                    </a:lnTo>
                    <a:lnTo>
                      <a:pt x="554" y="96"/>
                    </a:lnTo>
                    <a:lnTo>
                      <a:pt x="494" y="80"/>
                    </a:lnTo>
                    <a:lnTo>
                      <a:pt x="434" y="65"/>
                    </a:lnTo>
                    <a:lnTo>
                      <a:pt x="374" y="51"/>
                    </a:lnTo>
                    <a:lnTo>
                      <a:pt x="313" y="39"/>
                    </a:lnTo>
                    <a:lnTo>
                      <a:pt x="251" y="28"/>
                    </a:lnTo>
                    <a:lnTo>
                      <a:pt x="189" y="19"/>
                    </a:lnTo>
                    <a:lnTo>
                      <a:pt x="127" y="11"/>
                    </a:lnTo>
                    <a:lnTo>
                      <a:pt x="64" y="4"/>
                    </a:lnTo>
                    <a:lnTo>
                      <a:pt x="0" y="0"/>
                    </a:lnTo>
                    <a:lnTo>
                      <a:pt x="357" y="855"/>
                    </a:lnTo>
                    <a:lnTo>
                      <a:pt x="377" y="851"/>
                    </a:lnTo>
                    <a:lnTo>
                      <a:pt x="398" y="848"/>
                    </a:lnTo>
                    <a:lnTo>
                      <a:pt x="420" y="845"/>
                    </a:lnTo>
                    <a:lnTo>
                      <a:pt x="442" y="84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ru-RU">
                  <a:latin typeface="PF Din Text Cond Pro"/>
                  <a:ea typeface="PF Din Text Cond Pro"/>
                  <a:cs typeface="PF Din Text Cond Pro"/>
                </a:endParaRPr>
              </a:p>
            </p:txBody>
          </p:sp>
        </p:grp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</p:sldLayoutIdLst>
  <p:txStyles>
    <p:titleStyle>
      <a:lvl1pPr algn="l" defTabSz="914400">
        <a:lnSpc>
          <a:spcPct val="90000"/>
        </a:lnSpc>
        <a:spcBef>
          <a:spcPts val="0"/>
        </a:spcBef>
        <a:spcAft>
          <a:spcPts val="0"/>
        </a:spcAft>
        <a:buNone/>
        <a:defRPr sz="1600" b="0" spc="0">
          <a:solidFill>
            <a:schemeClr val="tx1"/>
          </a:solidFill>
          <a:latin typeface="+mj-lt"/>
          <a:ea typeface="PF Din Text Cond Pro"/>
          <a:cs typeface="PF Din Text Cond Pro"/>
        </a:defRPr>
      </a:lvl1pPr>
    </p:titleStyle>
    <p:bodyStyle>
      <a:lvl1pPr marL="0" indent="0" algn="l" defTabSz="914400">
        <a:lnSpc>
          <a:spcPct val="100000"/>
        </a:lnSpc>
        <a:spcBef>
          <a:spcPts val="800"/>
        </a:spcBef>
        <a:spcAft>
          <a:spcPts val="0"/>
        </a:spcAft>
        <a:buClr>
          <a:schemeClr val="accent1"/>
        </a:buClr>
        <a:buSzPct val="90000"/>
        <a:buFont typeface="Wingdings"/>
        <a:buNone/>
        <a:defRPr sz="1400" b="0">
          <a:solidFill>
            <a:schemeClr val="tx1"/>
          </a:solidFill>
          <a:latin typeface="+mn-lt"/>
          <a:ea typeface="PF Din Text Cond Pro"/>
          <a:cs typeface="PF Din Text Cond Pro"/>
        </a:defRPr>
      </a:lvl1pPr>
      <a:lvl2pPr marL="180975" marR="0" indent="-180975" algn="l" defTabSz="914400">
        <a:lnSpc>
          <a:spcPct val="100000"/>
        </a:lnSpc>
        <a:spcBef>
          <a:spcPts val="600"/>
        </a:spcBef>
        <a:spcAft>
          <a:spcPts val="0"/>
        </a:spcAft>
        <a:buClr>
          <a:schemeClr val="tx1"/>
        </a:buClr>
        <a:buSzPct val="120000"/>
        <a:buFont typeface="Arial"/>
        <a:buChar char="•"/>
        <a:defRPr sz="1400">
          <a:solidFill>
            <a:schemeClr val="tx1"/>
          </a:solidFill>
          <a:latin typeface="+mn-lt"/>
          <a:ea typeface="PF Din Text Cond Pro"/>
          <a:cs typeface="PF Din Text Cond Pro"/>
        </a:defRPr>
      </a:lvl2pPr>
      <a:lvl3pPr marL="350838" indent="-169862" algn="l" defTabSz="914400">
        <a:lnSpc>
          <a:spcPct val="100000"/>
        </a:lnSpc>
        <a:spcBef>
          <a:spcPts val="400"/>
        </a:spcBef>
        <a:spcAft>
          <a:spcPts val="0"/>
        </a:spcAft>
        <a:buClr>
          <a:schemeClr val="tx1"/>
        </a:buClr>
        <a:buSzPct val="90000"/>
        <a:buFont typeface="Arial"/>
        <a:buChar char="•"/>
        <a:defRPr sz="1200">
          <a:solidFill>
            <a:schemeClr val="tx1"/>
          </a:solidFill>
          <a:latin typeface="+mn-lt"/>
          <a:ea typeface="PF Din Text Cond Pro"/>
          <a:cs typeface="PF Din Text Cond Pro"/>
        </a:defRPr>
      </a:lvl3pPr>
      <a:lvl4pPr marL="1600200" indent="-228600" algn="l" defTabSz="914400">
        <a:spcBef>
          <a:spcPts val="0"/>
        </a:spcBef>
        <a:buFont typeface="Arial"/>
        <a:buChar char="–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spcBef>
          <a:spcPts val="0"/>
        </a:spcBef>
        <a:buFont typeface="Arial"/>
        <a:buChar char="»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452328" y="1234421"/>
            <a:ext cx="5287344" cy="2643672"/>
          </a:xfrm>
          <a:prstGeom prst="rect">
            <a:avLst/>
          </a:prstGeom>
        </p:spPr>
      </p:pic>
      <p:sp>
        <p:nvSpPr>
          <p:cNvPr id="8" name="Прямоугольник 400"/>
          <p:cNvSpPr/>
          <p:nvPr/>
        </p:nvSpPr>
        <p:spPr bwMode="auto">
          <a:xfrm>
            <a:off x="600075" y="3602194"/>
            <a:ext cx="11002962" cy="1474808"/>
          </a:xfrm>
          <a:prstGeom prst="rect">
            <a:avLst/>
          </a:prstGeom>
          <a:solidFill>
            <a:schemeClr val="accent1">
              <a:alpha val="1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srgbClr val="3C3C3C"/>
              </a:solidFill>
              <a:latin typeface="PF Din Text Cond Pro Light"/>
              <a:ea typeface="PF Din Text Cond Pro"/>
              <a:cs typeface="PF Din Text Cond Pro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НАЦИОНАЛЬНЫЙ РЕЖИМ – ИНСТРУМЕНТ ИМПОРТОЗАМЕЩЕНИЯ</a:t>
            </a:r>
            <a:endParaRPr/>
          </a:p>
        </p:txBody>
      </p:sp>
      <p:sp>
        <p:nvSpPr>
          <p:cNvPr id="4" name="TextBox 178855115"/>
          <p:cNvSpPr txBox="1"/>
          <p:nvPr/>
        </p:nvSpPr>
        <p:spPr bwMode="auto">
          <a:xfrm>
            <a:off x="588963" y="2233187"/>
            <a:ext cx="2646979" cy="646139"/>
          </a:xfrm>
          <a:prstGeom prst="rect">
            <a:avLst/>
          </a:prstGeom>
          <a:noFill/>
        </p:spPr>
        <p:txBody>
          <a:bodyPr vertOverflow="overflow" horzOverflow="overflow" vert="horz" wrap="square" lIns="36000" tIns="36000" rIns="36000" bIns="36000" numCol="1" spcCol="0" rtlCol="0" fromWordArt="0" anchor="t" anchorCtr="0" forceAA="0" compatLnSpc="0">
            <a:sp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i="0" u="none" strike="noStrike" cap="none" spc="0">
                <a:solidFill>
                  <a:schemeClr val="accent1"/>
                </a:solidFill>
                <a:latin typeface="+mj-lt"/>
                <a:ea typeface="PF Din Text Comp Pro Light"/>
                <a:cs typeface="PF Din Text Comp Pro Light"/>
              </a:rPr>
              <a:t>Национальный режим — это особый регламент закупки, тесно связанный с политикой импортозамещения</a:t>
            </a:r>
            <a:endParaRPr sz="1400" i="0" u="none" strike="noStrike" cap="none" spc="0">
              <a:solidFill>
                <a:schemeClr val="accent1"/>
              </a:solidFill>
              <a:latin typeface="+mj-lt"/>
              <a:cs typeface="PF Din Text Comp Pro Light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839755" y="3878093"/>
            <a:ext cx="3111337" cy="553806"/>
          </a:xfrm>
          <a:prstGeom prst="rect">
            <a:avLst/>
          </a:prstGeom>
          <a:noFill/>
        </p:spPr>
        <p:txBody>
          <a:bodyPr vertOverflow="overflow" horzOverflow="overflow" vert="horz" wrap="square" lIns="36000" tIns="36000" rIns="36000" bIns="36000" numCol="1" spcCol="0" rtlCol="0" fromWordArt="0" anchor="t" anchorCtr="0" forceAA="0" compatLnSpc="0">
            <a:sp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ea typeface="PF Din Text Comp Pro Light"/>
                <a:cs typeface="PF Din Text Comp Pro Light"/>
              </a:rPr>
              <a:t>В условиях текущей геополитической обстановки развитие импортозамещающих решений является важной частью Стратегии Группы Россети.</a:t>
            </a:r>
            <a:endParaRPr lang="ru-RU" sz="1200" b="0" i="0" u="none" strike="noStrike" cap="none" spc="0">
              <a:cs typeface="PF Din Text Comp Pro Light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4426045" y="3878093"/>
            <a:ext cx="3351020" cy="923010"/>
          </a:xfrm>
          <a:prstGeom prst="rect">
            <a:avLst/>
          </a:prstGeom>
          <a:noFill/>
        </p:spPr>
        <p:txBody>
          <a:bodyPr vertOverflow="overflow" horzOverflow="overflow" vert="horz" wrap="square" lIns="36000" tIns="36000" rIns="36000" bIns="36000" numCol="1" spcCol="0" rtlCol="0" fromWordArt="0" anchor="t" anchorCtr="0" forceAA="0" compatLnSpc="0">
            <a:sp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ea typeface="PF Din Text Comp Pro Light"/>
                <a:cs typeface="PF Din Text Comp Pro Light"/>
              </a:rPr>
              <a:t>Импортозамещение - это не просто замена зарубежных решений, а стимул для развития российской технологической базы, в которой отечественные компании получают возможности для роста, а электросетевой комплекс – передовые решения.</a:t>
            </a:r>
            <a:endParaRPr lang="ru-RU" sz="1200" b="0" i="0" u="none" strike="noStrike" cap="none" spc="0">
              <a:cs typeface="PF Din Text Comp Pro Light"/>
            </a:endParaRP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8252018" y="3878093"/>
            <a:ext cx="3351020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ea typeface="PF Din Text Comp Pro Light"/>
                <a:cs typeface="PF Din Text Comp Pro Light"/>
              </a:rPr>
              <a:t>Благодаря своевременному комплексному подходу</a:t>
            </a:r>
            <a:br>
              <a:rPr lang="ru-RU" sz="1200" b="0" i="0" u="none" strike="noStrike" cap="none" spc="0">
                <a:ea typeface="PF Din Text Comp Pro Light"/>
                <a:cs typeface="PF Din Text Comp Pro Light"/>
              </a:rPr>
            </a:br>
            <a:r>
              <a:rPr lang="ru-RU" sz="1200" b="0" i="0" u="none" strike="noStrike" cap="none" spc="0">
                <a:ea typeface="PF Din Text Comp Pro Light"/>
                <a:cs typeface="PF Din Text Comp Pro Light"/>
              </a:rPr>
              <a:t>к процессу импортозамещения доля отечественного электротехнического оборудования в закупках</a:t>
            </a:r>
            <a:br>
              <a:rPr lang="ru-RU" sz="1200" b="0" i="0" u="none" strike="noStrike" cap="none" spc="0">
                <a:ea typeface="PF Din Text Comp Pro Light"/>
                <a:cs typeface="PF Din Text Comp Pro Light"/>
              </a:rPr>
            </a:br>
            <a:r>
              <a:rPr lang="ru-RU" sz="1200" b="0" i="0" u="none" strike="noStrike" cap="none" spc="0">
                <a:ea typeface="PF Din Text Comp Pro Light"/>
                <a:cs typeface="PF Din Text Comp Pro Light"/>
              </a:rPr>
              <a:t>Группы «Россети» в 2024 году превысила </a:t>
            </a:r>
            <a:r>
              <a:rPr lang="ru-RU" sz="1200" i="0" u="none" strike="noStrike" cap="none" spc="0">
                <a:latin typeface="+mj-lt"/>
                <a:ea typeface="PF Din Text Comp Pro Light"/>
                <a:cs typeface="PF Din Text Comp Pro Light"/>
              </a:rPr>
              <a:t>90%. </a:t>
            </a:r>
            <a:endParaRPr lang="ru-RU" sz="1200" i="0" u="none" strike="noStrike" cap="none" spc="0">
              <a:latin typeface="+mj-lt"/>
              <a:cs typeface="PF Din Text Comp Pro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ПЕРВЫЙ ОПЫТ ПРИМЕНЕНИЯ ПОСТАНОВЛЕНИЯ ПРАВИТЕЛЬСТВА РФ</a:t>
            </a:r>
            <a:br>
              <a:rPr lang="ru-RU"/>
            </a:br>
            <a:r>
              <a:rPr lang="ru-RU"/>
              <a:t>ОТ 23.12.2024 №1875</a:t>
            </a:r>
            <a:endParaRPr/>
          </a:p>
        </p:txBody>
      </p:sp>
      <p:sp>
        <p:nvSpPr>
          <p:cNvPr id="5" name="Дочерних и зависимых обществ"/>
          <p:cNvSpPr txBox="1"/>
          <p:nvPr/>
        </p:nvSpPr>
        <p:spPr bwMode="auto">
          <a:xfrm>
            <a:off x="1014823" y="1188002"/>
            <a:ext cx="10161030" cy="925799"/>
          </a:xfrm>
          <a:prstGeom prst="rect">
            <a:avLst/>
          </a:prstGeom>
          <a:ln w="12700">
            <a:miter lim="400000"/>
          </a:ln>
        </p:spPr>
        <p:txBody>
          <a:bodyPr wrap="square" lIns="36000" tIns="36000" rIns="36000" bIns="36000">
            <a:spAutoFit/>
          </a:bodyPr>
          <a:lstStyle>
            <a:lvl1pPr defTabSz="910236">
              <a:spcBef>
                <a:spcPts val="598"/>
              </a:spcBef>
              <a:defRPr sz="1400">
                <a:latin typeface="PFDinTextCondPro-Light"/>
                <a:ea typeface="PFDinTextCondPro-Light"/>
                <a:cs typeface="PFDinTextCondPro-Light"/>
              </a:defRPr>
            </a:lvl1pPr>
          </a:lstStyle>
          <a:p>
            <a:pPr marL="0" marR="0" indent="0" algn="l">
              <a:lnSpc>
                <a:spcPct val="100000"/>
              </a:lnSpc>
              <a:spcBef>
                <a:spcPts val="598"/>
              </a:spcBef>
              <a:spcAft>
                <a:spcPts val="0"/>
              </a:spcAft>
              <a:defRPr/>
            </a:pPr>
            <a:r>
              <a:rPr lang="ru-RU" sz="1400" b="0" i="0" u="none" strike="noStrike" cap="none" spc="0">
                <a:solidFill>
                  <a:schemeClr val="accent1"/>
                </a:solidFill>
                <a:latin typeface="+mj-lt"/>
                <a:ea typeface="PF Din Text Comp Pro Light"/>
                <a:cs typeface="PF Din Text Comp Pro Light"/>
              </a:rPr>
              <a:t>В 2024 году принято постановление Правительства РФ № 1875 «О мерах по предоставлению национального режима при осуществлении закупок товаров, работ, услуг для обеспечения государственных и муниципальных нужд, закупок товаров, работ, услуг отдельными видами юридических лиц»</a:t>
            </a:r>
            <a:br>
              <a:rPr lang="ru-RU" sz="1400" b="0" i="0" u="none" strike="noStrike" cap="none" spc="0">
                <a:solidFill>
                  <a:schemeClr val="accent1"/>
                </a:solidFill>
                <a:latin typeface="+mj-lt"/>
                <a:ea typeface="PF Din Text Comp Pro Light"/>
                <a:cs typeface="PF Din Text Comp Pro Light"/>
              </a:rPr>
            </a:br>
            <a:endParaRPr sz="1400" b="0" i="0" u="none" strike="noStrike" cap="none" spc="0">
              <a:solidFill>
                <a:schemeClr val="accent1"/>
              </a:solidFill>
              <a:latin typeface="+mj-lt"/>
              <a:cs typeface="PF Din Text Comp Pro Light"/>
            </a:endParaRPr>
          </a:p>
        </p:txBody>
      </p:sp>
      <p:sp>
        <p:nvSpPr>
          <p:cNvPr id="6" name="Один многоканальный номер, который легко заполнить"/>
          <p:cNvSpPr txBox="1"/>
          <p:nvPr/>
        </p:nvSpPr>
        <p:spPr bwMode="auto">
          <a:xfrm>
            <a:off x="1008269" y="2039976"/>
            <a:ext cx="4376745" cy="2495519"/>
          </a:xfrm>
          <a:prstGeom prst="rect">
            <a:avLst/>
          </a:prstGeom>
          <a:ln w="12700">
            <a:miter lim="400000"/>
          </a:ln>
        </p:spPr>
        <p:txBody>
          <a:bodyPr wrap="square" lIns="36000" tIns="36000" rIns="36000" bIns="36000">
            <a:spAutoFit/>
          </a:bodyPr>
          <a:lstStyle>
            <a:defPPr>
              <a:defRPr lang="ru-RU"/>
            </a:defPPr>
            <a:lvl1pPr algn="just" defTabSz="457200">
              <a:spcAft>
                <a:spcPts val="796"/>
              </a:spcAft>
              <a:defRPr sz="1400">
                <a:latin typeface="Rostelecom Basis"/>
                <a:ea typeface="Calibri"/>
                <a:cs typeface="Basis Grotesque Pro Light"/>
              </a:defRPr>
            </a:lvl1pPr>
          </a:lstStyle>
          <a:p>
            <a:pPr marL="285750" marR="0" indent="-2857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Wingdings"/>
              <a:buChar char="§"/>
              <a:defRPr/>
            </a:pPr>
            <a:r>
              <a:rPr lang="ru-RU" sz="1200" b="0" i="0" u="none" strike="noStrike" cap="none" spc="0">
                <a:solidFill>
                  <a:schemeClr val="accent1"/>
                </a:solidFill>
                <a:latin typeface="+mj-lt"/>
                <a:ea typeface="PF Din Text Cond Pro Medium"/>
                <a:cs typeface="PF Din Text Cond Pro Medium"/>
              </a:rPr>
              <a:t>ЗАПРЕТ</a:t>
            </a:r>
            <a:r>
              <a:rPr lang="ru-RU" sz="1200" b="0" i="0" u="none" strike="noStrike" cap="none" spc="0">
                <a:solidFill>
                  <a:schemeClr val="accent1"/>
                </a:solidFill>
                <a:latin typeface="+mn-lt"/>
                <a:ea typeface="PF Din Text Cond Pro Medium"/>
                <a:cs typeface="PF Din Text Cond Pro Medium"/>
              </a:rPr>
              <a:t> </a:t>
            </a:r>
            <a:r>
              <a:rPr lang="ru-RU" sz="1200" b="1" i="0" u="none" strike="noStrike" cap="none" spc="0">
                <a:solidFill>
                  <a:schemeClr val="accent3"/>
                </a:solidFill>
                <a:latin typeface="+mn-lt"/>
                <a:ea typeface="PF Din Text Comp Pro Light"/>
                <a:cs typeface="PF Din Text Comp Pro Light"/>
              </a:rPr>
              <a:t> </a:t>
            </a:r>
            <a:r>
              <a:rPr lang="ru-RU" sz="1200" b="0" i="0" u="none" strike="noStrike" cap="none" spc="0">
                <a:solidFill>
                  <a:srgbClr val="3C3C3C"/>
                </a:solidFill>
                <a:latin typeface="+mn-lt"/>
                <a:ea typeface="PF Din Text Comp Pro Light"/>
                <a:cs typeface="PF Din Text Comp Pro Light"/>
              </a:rPr>
              <a:t>на закупку иностранных товаров, работ услуг</a:t>
            </a:r>
            <a:br>
              <a:rPr lang="ru-RU" sz="1200" b="0" i="0" u="none" strike="noStrike" cap="none" spc="0">
                <a:solidFill>
                  <a:srgbClr val="3C3C3C"/>
                </a:solidFill>
                <a:latin typeface="+mn-lt"/>
                <a:ea typeface="PF Din Text Comp Pro Light"/>
                <a:cs typeface="PF Din Text Comp Pro Light"/>
              </a:rPr>
            </a:br>
            <a:r>
              <a:rPr lang="ru-RU" sz="1200" b="0" i="0" u="none" strike="noStrike" cap="none" spc="0">
                <a:solidFill>
                  <a:srgbClr val="3C3C3C"/>
                </a:solidFill>
                <a:latin typeface="+mn-lt"/>
                <a:ea typeface="PF Din Text Comp Pro Light"/>
                <a:cs typeface="PF Din Text Comp Pro Light"/>
              </a:rPr>
              <a:t>(Приложении № 1 ПП РФ № 1875);</a:t>
            </a:r>
            <a:endParaRPr sz="1200" b="0" i="0" u="none" strike="noStrike" cap="none" spc="0">
              <a:solidFill>
                <a:srgbClr val="3C3C3C"/>
              </a:solidFill>
              <a:latin typeface="+mn-lt"/>
              <a:cs typeface="PF Din Text Comp Pro Light"/>
            </a:endParaRPr>
          </a:p>
          <a:p>
            <a:pPr marL="285750" marR="0" indent="-2857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Wingdings"/>
              <a:buChar char="§"/>
              <a:defRPr/>
            </a:pPr>
            <a:r>
              <a:rPr lang="ru-RU" sz="1200" b="0" i="0" u="none" strike="noStrike" cap="none" spc="0">
                <a:solidFill>
                  <a:schemeClr val="accent1"/>
                </a:solidFill>
                <a:latin typeface="+mj-lt"/>
                <a:ea typeface="PF Din Text Cond Pro Medium"/>
                <a:cs typeface="PF Din Text Cond Pro Medium"/>
              </a:rPr>
              <a:t>ОГРАНИЧЕНИ</a:t>
            </a:r>
            <a:r>
              <a:rPr lang="ru-RU" sz="1200" b="0" i="0" u="none" strike="noStrike" cap="none" spc="0">
                <a:solidFill>
                  <a:schemeClr val="accent1"/>
                </a:solidFill>
                <a:latin typeface="+mn-lt"/>
                <a:ea typeface="PF Din Text Cond Pro Medium"/>
                <a:cs typeface="PF Din Text Cond Pro Medium"/>
              </a:rPr>
              <a:t>Е </a:t>
            </a:r>
            <a:r>
              <a:rPr lang="ru-RU" sz="1200" b="0" i="0" u="none" strike="noStrike" cap="none" spc="0">
                <a:solidFill>
                  <a:srgbClr val="3C3C3C"/>
                </a:solidFill>
                <a:latin typeface="+mn-lt"/>
                <a:ea typeface="PF Din Text Comp Pro Light"/>
                <a:cs typeface="PF Din Text Comp Pro Light"/>
              </a:rPr>
              <a:t> закупок иностранных товаров, работ, услуг</a:t>
            </a:r>
            <a:br>
              <a:rPr lang="ru-RU" sz="1200" b="0" i="0" u="none" strike="noStrike" cap="none" spc="0">
                <a:solidFill>
                  <a:srgbClr val="3C3C3C"/>
                </a:solidFill>
                <a:latin typeface="+mn-lt"/>
                <a:ea typeface="PF Din Text Comp Pro Light"/>
                <a:cs typeface="PF Din Text Comp Pro Light"/>
              </a:rPr>
            </a:br>
            <a:r>
              <a:rPr lang="ru-RU" sz="1200" b="0" i="0" u="none" strike="noStrike" cap="none" spc="0">
                <a:solidFill>
                  <a:srgbClr val="3C3C3C"/>
                </a:solidFill>
                <a:latin typeface="+mn-lt"/>
                <a:ea typeface="PF Din Text Comp Pro Light"/>
                <a:cs typeface="PF Din Text Comp Pro Light"/>
              </a:rPr>
              <a:t>(Приложение № 2 ПП РФ № 1875).</a:t>
            </a:r>
            <a:br>
              <a:rPr lang="ru-RU" sz="1200" b="0" i="0" u="none" strike="noStrike" cap="none" spc="0">
                <a:solidFill>
                  <a:srgbClr val="3C3C3C"/>
                </a:solidFill>
                <a:latin typeface="+mn-lt"/>
                <a:ea typeface="PF Din Text Comp Pro Light"/>
                <a:cs typeface="PF Din Text Comp Pro Light"/>
              </a:rPr>
            </a:br>
            <a:r>
              <a:rPr lang="ru-RU" sz="1200" b="0" i="0" u="none" strike="noStrike" cap="none" spc="0">
                <a:solidFill>
                  <a:srgbClr val="3C3C3C"/>
                </a:solidFill>
                <a:latin typeface="+mn-lt"/>
                <a:ea typeface="PF Din Text Comp Pro Light"/>
                <a:cs typeface="PF Din Text Comp Pro Light"/>
              </a:rPr>
              <a:t>Нельзя покупать иностранное, если есть «российская» заявка</a:t>
            </a:r>
            <a:br>
              <a:rPr lang="ru-RU" sz="1200" b="0" i="0" u="none" strike="noStrike" cap="none" spc="0">
                <a:solidFill>
                  <a:srgbClr val="3C3C3C"/>
                </a:solidFill>
                <a:latin typeface="+mn-lt"/>
                <a:ea typeface="PF Din Text Comp Pro Light"/>
                <a:cs typeface="PF Din Text Comp Pro Light"/>
              </a:rPr>
            </a:br>
            <a:r>
              <a:rPr lang="ru-RU" sz="1200" b="0" i="0" u="none" strike="noStrike" cap="none" spc="0">
                <a:solidFill>
                  <a:srgbClr val="3C3C3C"/>
                </a:solidFill>
                <a:latin typeface="+mn-lt"/>
                <a:ea typeface="PF Din Text Comp Pro Light"/>
                <a:cs typeface="PF Din Text Comp Pro Light"/>
              </a:rPr>
              <a:t>(механизм «2-й лишний»);</a:t>
            </a:r>
            <a:endParaRPr sz="1200" b="0" i="0" u="none" strike="noStrike" cap="none" spc="0">
              <a:solidFill>
                <a:srgbClr val="3C3C3C"/>
              </a:solidFill>
              <a:latin typeface="+mn-lt"/>
              <a:cs typeface="PF Din Text Comp Pro Light"/>
            </a:endParaRPr>
          </a:p>
          <a:p>
            <a:pPr marL="285750" marR="0" indent="-2857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Wingdings"/>
              <a:buChar char="§"/>
              <a:defRPr/>
            </a:pPr>
            <a:r>
              <a:rPr lang="ru-RU" sz="1200" b="0" i="0" u="none" strike="noStrike" cap="none" spc="0">
                <a:solidFill>
                  <a:schemeClr val="accent1"/>
                </a:solidFill>
                <a:latin typeface="+mj-lt"/>
                <a:ea typeface="PF Din Text Cond Pro Medium"/>
                <a:cs typeface="PF Din Text Cond Pro Medium"/>
              </a:rPr>
              <a:t>ПРЕИМУЩЕСТВО</a:t>
            </a:r>
            <a:r>
              <a:rPr lang="ru-RU" sz="1200" b="1" i="0" u="none" strike="noStrike" cap="none" spc="0">
                <a:solidFill>
                  <a:srgbClr val="00B050"/>
                </a:solidFill>
                <a:latin typeface="+mn-lt"/>
                <a:ea typeface="PF Din Text Comp Pro Light"/>
                <a:cs typeface="PF Din Text Comp Pro Light"/>
              </a:rPr>
              <a:t> </a:t>
            </a:r>
            <a:r>
              <a:rPr lang="ru-RU" sz="1200" b="0" i="0" u="none" strike="noStrike" cap="none" spc="0">
                <a:solidFill>
                  <a:srgbClr val="3C3C3C"/>
                </a:solidFill>
                <a:latin typeface="+mn-lt"/>
                <a:ea typeface="PF Din Text Comp Pro Light"/>
                <a:cs typeface="PF Din Text Comp Pro Light"/>
              </a:rPr>
              <a:t>российским товарам. Снижение ценового предложений «российской» заявки на 15% для выбора победителя, но договор заключается по цене заявки. Предоставляется при осуществлении закупок товаров, не включенных</a:t>
            </a:r>
            <a:br>
              <a:rPr lang="ru-RU" sz="1200" b="0" i="0" u="none" strike="noStrike" cap="none" spc="0">
                <a:solidFill>
                  <a:srgbClr val="3C3C3C"/>
                </a:solidFill>
                <a:latin typeface="+mn-lt"/>
                <a:ea typeface="PF Din Text Comp Pro Light"/>
                <a:cs typeface="PF Din Text Comp Pro Light"/>
              </a:rPr>
            </a:br>
            <a:r>
              <a:rPr lang="ru-RU" sz="1200" b="0" i="0" u="none" strike="noStrike" cap="none" spc="0">
                <a:solidFill>
                  <a:srgbClr val="3C3C3C"/>
                </a:solidFill>
                <a:latin typeface="+mn-lt"/>
                <a:ea typeface="PF Din Text Comp Pro Light"/>
                <a:cs typeface="PF Din Text Comp Pro Light"/>
              </a:rPr>
              <a:t>в Приложения № 1 и 2 ПП РФ № 1875.</a:t>
            </a:r>
            <a:endParaRPr sz="1200" b="0" i="0" u="none" strike="noStrike" cap="none" spc="0">
              <a:solidFill>
                <a:schemeClr val="accent1"/>
              </a:solidFill>
              <a:latin typeface="+mn-lt"/>
              <a:cs typeface="Times New Roman"/>
            </a:endParaRPr>
          </a:p>
          <a:p>
            <a:pPr marL="285750" marR="0" indent="-285750" algn="l" defTabSz="914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/>
              <a:buChar char="§"/>
              <a:defRPr/>
            </a:pPr>
            <a:r>
              <a:rPr lang="ru-RU" sz="1200" b="0" i="0" u="none" strike="noStrike" cap="none" spc="0">
                <a:solidFill>
                  <a:schemeClr val="accent1"/>
                </a:solidFill>
                <a:latin typeface="+mj-lt"/>
                <a:ea typeface="PF Din Text Cond Pro Medium"/>
                <a:cs typeface="PF Din Text Cond Pro Medium"/>
              </a:rPr>
              <a:t>МИНИМАЛЬНАЯ ДОЛЯ </a:t>
            </a:r>
            <a:r>
              <a:rPr lang="ru-RU" sz="1200" b="0" i="0" u="none" strike="noStrike" cap="none" spc="0">
                <a:solidFill>
                  <a:srgbClr val="3C3C3C"/>
                </a:solidFill>
                <a:latin typeface="+mn-lt"/>
                <a:ea typeface="PF Din Text Comp Pro Light"/>
                <a:cs typeface="PF Din Text Comp Pro Light"/>
              </a:rPr>
              <a:t>(Приложение № 3 ПП РФ № 1875).</a:t>
            </a:r>
            <a:endParaRPr sz="1200" b="0" i="0" u="none" strike="noStrike" cap="none" spc="0">
              <a:solidFill>
                <a:schemeClr val="accent1"/>
              </a:solidFill>
              <a:latin typeface="+mn-lt"/>
              <a:cs typeface="Times New Roman"/>
            </a:endParaRPr>
          </a:p>
        </p:txBody>
      </p:sp>
      <p:sp>
        <p:nvSpPr>
          <p:cNvPr id="1757602918" name="TextBox 16"/>
          <p:cNvSpPr txBox="1"/>
          <p:nvPr/>
        </p:nvSpPr>
        <p:spPr bwMode="auto">
          <a:xfrm>
            <a:off x="6076949" y="2024062"/>
            <a:ext cx="3287729" cy="28571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36000" tIns="36000" rIns="36000" bIns="36000" numCol="1" spcCol="38098" rtlCol="0" anchor="t">
            <a:spAutoFit/>
          </a:bodyPr>
          <a:lstStyle/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i="0" u="none" strike="noStrike" cap="none" spc="0">
                <a:solidFill>
                  <a:schemeClr val="accent1"/>
                </a:solidFill>
                <a:latin typeface="PF Din Text Cond Pro Medium"/>
                <a:ea typeface="PF Din Text Comp Pro Light"/>
                <a:cs typeface="PF Din Text Comp Pro Light"/>
              </a:rPr>
              <a:t>Как это реализовано в ПАО «Россети» </a:t>
            </a:r>
            <a:endParaRPr/>
          </a:p>
        </p:txBody>
      </p:sp>
      <p:sp>
        <p:nvSpPr>
          <p:cNvPr id="387426154" name="TextBox 387426153"/>
          <p:cNvSpPr txBox="1"/>
          <p:nvPr/>
        </p:nvSpPr>
        <p:spPr bwMode="auto">
          <a:xfrm>
            <a:off x="6010453" y="2404109"/>
            <a:ext cx="5087594" cy="640440"/>
          </a:xfrm>
          <a:prstGeom prst="rect">
            <a:avLst/>
          </a:prstGeom>
          <a:ln w="12700">
            <a:miter lim="400000"/>
          </a:ln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285750" marR="0" indent="-285750" algn="l">
              <a:lnSpc>
                <a:spcPct val="100000"/>
              </a:lnSpc>
              <a:spcBef>
                <a:spcPts val="599"/>
              </a:spcBef>
              <a:spcAft>
                <a:spcPts val="0"/>
              </a:spcAft>
              <a:buFont typeface="Wingdings"/>
              <a:buChar char="§"/>
              <a:defRPr/>
            </a:pPr>
            <a:r>
              <a:rPr lang="ru-RU" sz="1200" b="0" i="0" u="none" strike="noStrike" cap="none" spc="0">
                <a:solidFill>
                  <a:srgbClr val="3C3C3C"/>
                </a:solidFill>
                <a:latin typeface="PF Din Text Cond Pro Light"/>
                <a:ea typeface="PF Din Text Cond Pro Light"/>
                <a:cs typeface="PF Din Text Cond Pro Light"/>
              </a:rPr>
              <a:t>В Документации о закупке содержится указание на продукцию</a:t>
            </a:r>
            <a:br>
              <a:rPr lang="ru-RU" sz="1200" b="0" i="0" u="none" strike="noStrike" cap="none" spc="0">
                <a:solidFill>
                  <a:srgbClr val="3C3C3C"/>
                </a:solidFill>
                <a:latin typeface="PF Din Text Cond Pro Light"/>
                <a:ea typeface="PF Din Text Cond Pro Light"/>
                <a:cs typeface="PF Din Text Cond Pro Light"/>
              </a:rPr>
            </a:br>
            <a:r>
              <a:rPr lang="ru-RU" sz="1200" b="0" i="0" u="none" strike="noStrike" cap="none" spc="0">
                <a:solidFill>
                  <a:srgbClr val="3C3C3C"/>
                </a:solidFill>
                <a:latin typeface="PF Din Text Cond Pro Light"/>
                <a:ea typeface="PF Din Text Cond Pro Light"/>
                <a:cs typeface="PF Din Text Cond Pro Light"/>
              </a:rPr>
              <a:t>в отношении которой ПП № 1875 установлен ЗАПРЕТ / ОГРАНИЧЕНИЕ (перечень 1 или 2)</a:t>
            </a:r>
            <a:endParaRPr lang="ru-RU" sz="1200" b="0" i="0" u="none" strike="noStrike" cap="none" spc="0">
              <a:solidFill>
                <a:srgbClr val="3C3C3C"/>
              </a:solidFill>
              <a:latin typeface="PF Din Text Cond Pro Light"/>
              <a:cs typeface="PF Din Text Cond Pro Light"/>
            </a:endParaRPr>
          </a:p>
        </p:txBody>
      </p:sp>
      <p:sp>
        <p:nvSpPr>
          <p:cNvPr id="1616976648" name="TextBox 1616976647"/>
          <p:cNvSpPr txBox="1"/>
          <p:nvPr/>
        </p:nvSpPr>
        <p:spPr bwMode="auto">
          <a:xfrm>
            <a:off x="5996265" y="3058956"/>
            <a:ext cx="5180306" cy="640440"/>
          </a:xfrm>
          <a:prstGeom prst="rect">
            <a:avLst/>
          </a:prstGeom>
          <a:ln w="12700">
            <a:miter lim="400000"/>
          </a:ln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285750" marR="0" indent="-285750" algn="l">
              <a:lnSpc>
                <a:spcPct val="100000"/>
              </a:lnSpc>
              <a:spcBef>
                <a:spcPts val="599"/>
              </a:spcBef>
              <a:spcAft>
                <a:spcPts val="0"/>
              </a:spcAft>
              <a:buFont typeface="Wingdings"/>
              <a:buChar char="§"/>
              <a:defRPr/>
            </a:pPr>
            <a:r>
              <a:rPr lang="ru-RU" sz="1200" b="0" i="0" u="none" strike="noStrike" cap="none" spc="0">
                <a:solidFill>
                  <a:srgbClr val="3C3C3C"/>
                </a:solidFill>
                <a:latin typeface="PF Din Text Cond Pro Light"/>
                <a:ea typeface="PF Din Text Cond Pro Light"/>
                <a:cs typeface="PF Din Text Cond Pro Light"/>
              </a:rPr>
              <a:t>В Предложении Участник должен указать перечень (1 или 2),</a:t>
            </a:r>
            <a:br>
              <a:rPr lang="ru-RU" sz="1200" b="0" i="0" u="none" strike="noStrike" cap="none" spc="0">
                <a:solidFill>
                  <a:srgbClr val="3C3C3C"/>
                </a:solidFill>
                <a:latin typeface="PF Din Text Cond Pro Light"/>
                <a:ea typeface="PF Din Text Cond Pro Light"/>
                <a:cs typeface="PF Din Text Cond Pro Light"/>
              </a:rPr>
            </a:br>
            <a:r>
              <a:rPr lang="ru-RU" sz="1200" b="0" i="0" u="none" strike="noStrike" cap="none" spc="0">
                <a:solidFill>
                  <a:srgbClr val="3C3C3C"/>
                </a:solidFill>
                <a:latin typeface="PF Din Text Cond Pro Light"/>
                <a:ea typeface="PF Din Text Cond Pro Light"/>
                <a:cs typeface="PF Din Text Cond Pro Light"/>
              </a:rPr>
              <a:t>а также реестр Реестр российской промышленной продукции или Евразийский реестр промышленных товаров государств – членов ЕЕЭС, номер реестровой записи </a:t>
            </a:r>
            <a:endParaRPr lang="ru-RU" sz="1200" b="0" i="0" u="none" strike="noStrike" cap="none" spc="0">
              <a:solidFill>
                <a:srgbClr val="3C3C3C"/>
              </a:solidFill>
              <a:latin typeface="PF Din Text Cond Pro Light"/>
              <a:cs typeface="PF Din Text Cond Pro Light"/>
            </a:endParaRPr>
          </a:p>
        </p:txBody>
      </p:sp>
      <p:graphicFrame>
        <p:nvGraphicFramePr>
          <p:cNvPr id="897694078" name="Таблица 897694077"/>
          <p:cNvGraphicFramePr>
            <a:graphicFrameLocks/>
          </p:cNvGraphicFramePr>
          <p:nvPr/>
        </p:nvGraphicFramePr>
        <p:xfrm>
          <a:off x="1086460" y="4745493"/>
          <a:ext cx="10076688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68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809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68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55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830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729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2056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8567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1437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000">
                          <a:solidFill>
                            <a:schemeClr val="bg1"/>
                          </a:solidFill>
                        </a:rPr>
                        <a:t>№ п/п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000" b="1" i="0" u="none" strike="noStrike" cap="none" spc="0">
                          <a:solidFill>
                            <a:schemeClr val="bg1"/>
                          </a:solidFill>
                          <a:latin typeface="PF Din Text Cond Pro Light"/>
                          <a:ea typeface="PF Din Text Cond Pro Light"/>
                          <a:cs typeface="PF Din Text Cond Pro Light"/>
                        </a:rPr>
                        <a:t>Описание</a:t>
                      </a:r>
                      <a:endParaRPr lang="ru-RU" sz="1000" b="1" i="0" u="none" strike="noStrike" cap="none" spc="0">
                        <a:solidFill>
                          <a:schemeClr val="bg1"/>
                        </a:solidFill>
                        <a:latin typeface="PF Din Text Cond Pro Light"/>
                        <a:cs typeface="PF Din Text Cond Pro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000" b="1" i="0" u="none" strike="noStrike" cap="none" spc="0">
                          <a:solidFill>
                            <a:schemeClr val="bg1"/>
                          </a:solidFill>
                          <a:latin typeface="PF Din Text Cond Pro Light"/>
                          <a:ea typeface="PF Din Text Cond Pro Light"/>
                          <a:cs typeface="PF Din Text Cond Pro Light"/>
                        </a:rPr>
                        <a:t>Ед.</a:t>
                      </a: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000" b="1" i="0" u="none" strike="noStrike" cap="none" spc="0">
                          <a:solidFill>
                            <a:schemeClr val="bg1"/>
                          </a:solidFill>
                          <a:latin typeface="PF Din Text Cond Pro Light"/>
                          <a:ea typeface="PF Din Text Cond Pro Light"/>
                          <a:cs typeface="PF Din Text Cond Pro Light"/>
                        </a:rPr>
                        <a:t>изм.</a:t>
                      </a:r>
                      <a:endParaRPr lang="ru-RU" sz="1000" b="1" i="0" u="none" strike="noStrike" cap="none" spc="0">
                        <a:solidFill>
                          <a:schemeClr val="bg1"/>
                        </a:solidFill>
                        <a:latin typeface="PF Din Text Cond Pro Light"/>
                        <a:cs typeface="PF Din Text Cond Pro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000" b="1" i="0" u="none" strike="noStrike" cap="none" spc="0">
                          <a:solidFill>
                            <a:schemeClr val="bg1"/>
                          </a:solidFill>
                          <a:latin typeface="PF Din Text Cond Pro Light"/>
                          <a:ea typeface="PF Din Text Cond Pro Light"/>
                          <a:cs typeface="PF Din Text Cond Pro Light"/>
                        </a:rPr>
                        <a:t>Кол-во</a:t>
                      </a:r>
                      <a:endParaRPr lang="ru-RU" sz="1000" b="1" i="0" u="none" strike="noStrike" cap="none" spc="0">
                        <a:solidFill>
                          <a:schemeClr val="bg1"/>
                        </a:solidFill>
                        <a:latin typeface="PF Din Text Cond Pro Light"/>
                        <a:cs typeface="PF Din Text Cond Pro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000" b="1" i="0" u="none" strike="noStrike" cap="none" spc="0">
                          <a:solidFill>
                            <a:schemeClr val="bg1"/>
                          </a:solidFill>
                          <a:latin typeface="PF Din Text Cond Pro Light"/>
                          <a:ea typeface="PF Din Text Cond Pro Light"/>
                          <a:cs typeface="PF Din Text Cond Pro Light"/>
                        </a:rPr>
                        <a:t>ОКПД 2/</a:t>
                      </a: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000" b="1" i="0" u="none" strike="noStrike" cap="none" spc="0">
                          <a:solidFill>
                            <a:schemeClr val="bg1"/>
                          </a:solidFill>
                          <a:latin typeface="PF Din Text Cond Pro Light"/>
                          <a:ea typeface="PF Din Text Cond Pro Light"/>
                          <a:cs typeface="PF Din Text Cond Pro Light"/>
                        </a:rPr>
                        <a:t>ОКВЭД 2</a:t>
                      </a:r>
                      <a:endParaRPr lang="ru-RU" sz="1000" b="1" i="0" u="none" strike="noStrike" cap="none" spc="0">
                        <a:solidFill>
                          <a:schemeClr val="bg1"/>
                        </a:solidFill>
                        <a:latin typeface="PF Din Text Cond Pro Light"/>
                        <a:cs typeface="PF Din Text Cond Pro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000" b="1" i="0" u="none" strike="noStrike" cap="none" spc="0">
                          <a:solidFill>
                            <a:schemeClr val="bg1"/>
                          </a:solidFill>
                          <a:latin typeface="PF Din Text Cond Pro Light"/>
                          <a:ea typeface="PF Din Text Cond Pro Light"/>
                          <a:cs typeface="PF Din Text Cond Pro Light"/>
                        </a:rPr>
                        <a:t>Принадлежность к Перечню 1875</a:t>
                      </a:r>
                      <a:endParaRPr lang="ru-RU" sz="1000" b="1" i="0" u="none" strike="noStrike" cap="none" spc="0">
                        <a:solidFill>
                          <a:schemeClr val="bg1"/>
                        </a:solidFill>
                        <a:latin typeface="PF Din Text Cond Pro Light"/>
                        <a:cs typeface="PF Din Text Cond Pro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000" b="1" i="0" u="none" strike="noStrike" cap="none" spc="0">
                          <a:solidFill>
                            <a:schemeClr val="bg1"/>
                          </a:solidFill>
                          <a:latin typeface="PF Din Text Cond Pro Light"/>
                          <a:ea typeface="PF Din Text Cond Pro Light"/>
                          <a:cs typeface="PF Din Text Cond Pro Light"/>
                        </a:rPr>
                        <a:t>Реестр</a:t>
                      </a:r>
                      <a:endParaRPr lang="ru-RU" sz="1000" b="1" i="0" u="none" strike="noStrike" cap="none" spc="0">
                        <a:solidFill>
                          <a:schemeClr val="bg1"/>
                        </a:solidFill>
                        <a:latin typeface="PF Din Text Cond Pro Light"/>
                        <a:cs typeface="PF Din Text Cond Pro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000" b="1" i="0" u="none" strike="noStrike" cap="none" spc="0">
                          <a:solidFill>
                            <a:schemeClr val="bg1"/>
                          </a:solidFill>
                          <a:latin typeface="PF Din Text Cond Pro Light"/>
                          <a:ea typeface="PF Din Text Cond Pro Light"/>
                          <a:cs typeface="PF Din Text Cond Pro Light"/>
                        </a:rPr>
                        <a:t>Номер реестровой записи</a:t>
                      </a:r>
                      <a:endParaRPr lang="ru-RU" sz="1000" b="1" i="0" u="none" strike="noStrike" cap="none" spc="0">
                        <a:solidFill>
                          <a:schemeClr val="bg1"/>
                        </a:solidFill>
                        <a:latin typeface="PF Din Text Cond Pro Light"/>
                        <a:cs typeface="PF Din Text Cond Pro Ligh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106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900"/>
                        <a:t>Счетчики однофазные электрической энергии, выполняющие .....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000"/>
                        <a:t>шт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000"/>
                        <a:t>26.51.63.130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000"/>
                        <a:t>ЗАПРЕТ (Позиция №28 Приложения 1 к ПП №1875)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000"/>
                        <a:t>Российской промышленной продукции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000"/>
                        <a:t>10084558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95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000"/>
                        <a:t>Трансформаторы тока 0,4 кВ с классом точности не хуже 0,5s... </a:t>
                      </a:r>
                    </a:p>
                    <a:p>
                      <a:pPr>
                        <a:defRPr/>
                      </a:pPr>
                      <a:endParaRPr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000"/>
                        <a:t>шт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000"/>
                        <a:t>27.11.4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b="0" i="0" u="none" strike="noStrike" cap="none" spc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ОГРАНИЧЕНИЕ (Позиция №109 Приложения 2 к ПП №1875)</a:t>
                      </a:r>
                      <a:endParaRPr sz="1000"/>
                    </a:p>
                    <a:p>
                      <a:pPr algn="ctr">
                        <a:defRPr/>
                      </a:pPr>
                      <a:endParaRPr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000"/>
                        <a:t>Евразийский реестр промышленных товаров государств – членов ЕЕЭС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000"/>
                        <a:t>000048481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ВОПРОСЫ, СВЯЗАННЫЕ С ПРИМЕНЕНИЕМ НАЦИОНАЛЬНОГО РЕЖИМА</a:t>
            </a:r>
            <a:endParaRPr/>
          </a:p>
        </p:txBody>
      </p:sp>
      <p:sp>
        <p:nvSpPr>
          <p:cNvPr id="3" name="TextBox 16"/>
          <p:cNvSpPr txBox="1"/>
          <p:nvPr/>
        </p:nvSpPr>
        <p:spPr bwMode="auto">
          <a:xfrm>
            <a:off x="600075" y="976313"/>
            <a:ext cx="3287370" cy="21544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36000" tIns="36000" rIns="36000" bIns="36000" numCol="1" spcCol="38099" rtlCol="0" anchor="t">
            <a:spAutoFit/>
          </a:bodyPr>
          <a:lstStyle/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i="0" u="none" strike="noStrike" cap="none" spc="0">
                <a:solidFill>
                  <a:schemeClr val="accent1"/>
                </a:solidFill>
                <a:latin typeface="+mj-lt"/>
                <a:ea typeface="PF Din Text Comp Pro Light"/>
                <a:cs typeface="PF Din Text Comp Pro Light"/>
              </a:rPr>
              <a:t>В составе закупаемых работ/услуг </a:t>
            </a: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600074" y="1638538"/>
            <a:ext cx="10521362" cy="438120"/>
          </a:xfrm>
          <a:prstGeom prst="rect">
            <a:avLst/>
          </a:prstGeom>
          <a:noFill/>
        </p:spPr>
        <p:txBody>
          <a:bodyPr vertOverflow="overflow" horzOverflow="overflow" vert="horz" wrap="square" lIns="36000" tIns="36000" rIns="36000" bIns="36000" numCol="1" spcCol="0" rtlCol="0" fromWordArt="0" anchor="t" anchorCtr="0" forceAA="0" compatLnSpc="0">
            <a:spAutoFit/>
          </a:bodyPr>
          <a:lstStyle/>
          <a:p>
            <a:pPr marL="0" marR="0" indent="0" algn="l">
              <a:defRPr/>
            </a:pPr>
            <a:r>
              <a:rPr sz="1200" b="0">
                <a:solidFill>
                  <a:schemeClr val="accent1"/>
                </a:solidFill>
                <a:latin typeface="+mj-lt"/>
                <a:ea typeface="PF Din Text Comp Pro Light"/>
                <a:cs typeface="PF Din Text Comp Pro Light"/>
              </a:rPr>
              <a:t>Согласно п.1 ПП  № 1875 при осуществлении закупок устанавливается запрет/ограничение/преимущество закупок товаров, </a:t>
            </a:r>
            <a:r>
              <a:rPr sz="1200" b="0" u="sng">
                <a:solidFill>
                  <a:schemeClr val="accent1"/>
                </a:solidFill>
                <a:latin typeface="+mj-lt"/>
                <a:ea typeface="PF Din Text Comp Pro Light"/>
                <a:cs typeface="PF Din Text Comp Pro Light"/>
              </a:rPr>
              <a:t>в том числе поставляемых при выполнении закупаемых работ, оказании закупаемых услуг</a:t>
            </a:r>
            <a:r>
              <a:rPr sz="1200" b="0">
                <a:solidFill>
                  <a:schemeClr val="accent1"/>
                </a:solidFill>
                <a:latin typeface="+mj-lt"/>
                <a:ea typeface="PF Din Text Comp Pro Light"/>
                <a:cs typeface="PF Din Text Comp Pro Light"/>
              </a:rPr>
              <a:t>	</a:t>
            </a:r>
            <a:endParaRPr sz="1200" b="0" u="sng">
              <a:solidFill>
                <a:schemeClr val="accent1"/>
              </a:solidFill>
              <a:latin typeface="+mj-lt"/>
              <a:ea typeface="PF Din Text Comp Pro Light"/>
              <a:cs typeface="PF Din Text Comp Pro Light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600465" y="2310548"/>
            <a:ext cx="5216038" cy="1292213"/>
          </a:xfrm>
          <a:prstGeom prst="rect">
            <a:avLst/>
          </a:prstGeom>
          <a:noFill/>
        </p:spPr>
        <p:txBody>
          <a:bodyPr vertOverflow="overflow" horzOverflow="overflow" vert="horz" wrap="square" lIns="36000" tIns="36000" rIns="36000" bIns="36000" numCol="1" spcCol="0" rtlCol="0" fromWordArt="0" anchor="t" anchorCtr="0" forceAA="0" compatLnSpc="0">
            <a:sp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i="0" u="none" strike="noStrike" cap="none" spc="0">
                <a:solidFill>
                  <a:schemeClr val="tx1"/>
                </a:solidFill>
                <a:latin typeface="+mj-lt"/>
                <a:ea typeface="PF Din Text Comp Pro Light"/>
                <a:cs typeface="PF Din Text Comp Pro Light"/>
              </a:rPr>
              <a:t>Особенности закупок под «Ключ»:</a:t>
            </a:r>
            <a:endParaRPr/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sz="1200" i="0" u="none" strike="noStrike" cap="none" spc="0">
              <a:solidFill>
                <a:schemeClr val="tx1"/>
              </a:solidFill>
              <a:cs typeface="PF Din Text Comp Pro Light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i="0" u="none" strike="noStrike" cap="none" spc="0">
                <a:solidFill>
                  <a:schemeClr val="tx1"/>
                </a:solidFill>
                <a:ea typeface="PF Din Text Comp Pro Light"/>
                <a:cs typeface="PF Din Text Comp Pro Light"/>
              </a:rPr>
              <a:t>а) перечень товара, поставляемого в рамках выполняемых работ/оказываемых услуг, может составлять существенно количество позиций; </a:t>
            </a:r>
            <a:endParaRPr/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sz="1200" i="0" u="none" strike="noStrike" cap="none" spc="0">
              <a:solidFill>
                <a:schemeClr val="tx1"/>
              </a:solidFill>
              <a:cs typeface="PF Din Text Comp Pro Light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i="0" u="none" strike="noStrike" cap="none" spc="0">
                <a:solidFill>
                  <a:schemeClr val="tx1"/>
                </a:solidFill>
                <a:ea typeface="PF Din Text Comp Pro Light"/>
                <a:cs typeface="PF Din Text Comp Pro Light"/>
              </a:rPr>
              <a:t>б) перечень товара, который будет использован в составе комплекса работ/услуг на момент проведения закупки может быть не определен. </a:t>
            </a:r>
            <a:endParaRPr sz="1200" i="0" u="none" strike="noStrike" cap="none" spc="0">
              <a:solidFill>
                <a:schemeClr val="tx1"/>
              </a:solidFill>
              <a:cs typeface="PF Din Text Comp Pro Light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600465" y="3815271"/>
            <a:ext cx="5216038" cy="553806"/>
          </a:xfrm>
          <a:prstGeom prst="rect">
            <a:avLst/>
          </a:prstGeom>
          <a:noFill/>
        </p:spPr>
        <p:txBody>
          <a:bodyPr vertOverflow="overflow" horzOverflow="overflow" vert="horz" wrap="square" lIns="36000" tIns="36000" rIns="36000" bIns="36000" numCol="1" spcCol="0" rtlCol="0" fromWordArt="0" anchor="t" anchorCtr="0" forceAA="0" compatLnSpc="0">
            <a:sp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i="0" u="none" strike="noStrike" cap="none" spc="0">
                <a:solidFill>
                  <a:schemeClr val="tx1"/>
                </a:solidFill>
                <a:latin typeface="+mj-lt"/>
                <a:ea typeface="PF Din Text Comp Pro Light"/>
                <a:cs typeface="PF Din Text Comp Pro Light"/>
              </a:rPr>
              <a:t>При исполнении договора замена товара на происходящий из иностранного государства товар, в отношении которого установлены запрет и/или ограничение,</a:t>
            </a:r>
            <a:br>
              <a:rPr lang="ru-RU" sz="1200" i="0" u="none" strike="noStrike" cap="none" spc="0">
                <a:solidFill>
                  <a:schemeClr val="tx1"/>
                </a:solidFill>
                <a:latin typeface="+mj-lt"/>
                <a:ea typeface="PF Din Text Comp Pro Light"/>
                <a:cs typeface="PF Din Text Comp Pro Light"/>
              </a:rPr>
            </a:br>
            <a:r>
              <a:rPr lang="ru-RU" sz="1200" i="0" u="none" strike="noStrike" cap="none" spc="0">
                <a:solidFill>
                  <a:schemeClr val="tx1"/>
                </a:solidFill>
                <a:latin typeface="+mj-lt"/>
                <a:ea typeface="PF Din Text Comp Pro Light"/>
                <a:cs typeface="PF Din Text Comp Pro Light"/>
              </a:rPr>
              <a:t>НЕ допускается</a:t>
            </a:r>
            <a:endParaRPr lang="ru-RU" sz="1200" i="0" u="none" strike="noStrike" cap="none" spc="0">
              <a:solidFill>
                <a:schemeClr val="tx1"/>
              </a:solidFill>
              <a:latin typeface="+mj-lt"/>
              <a:cs typeface="PF Din Text Comp Pro Light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600075" y="4546537"/>
            <a:ext cx="5219277" cy="1352520"/>
          </a:xfrm>
          <a:prstGeom prst="rect">
            <a:avLst/>
          </a:prstGeom>
          <a:noFill/>
        </p:spPr>
        <p:txBody>
          <a:bodyPr vertOverflow="overflow" horzOverflow="overflow" vert="horz" wrap="square" lIns="36000" tIns="36000" rIns="36000" bIns="36000" numCol="1" spcCol="0" rtlCol="0" fromWordArt="0" anchor="t" anchorCtr="0" forceAA="0" compatLnSpc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0" i="0" u="none" strike="noStrike" cap="none" spc="0">
                <a:solidFill>
                  <a:schemeClr val="tx1"/>
                </a:solidFill>
                <a:ea typeface="PF Din Text Comp Pro Light"/>
                <a:cs typeface="PF Din Text Comp Pro Light"/>
              </a:rPr>
              <a:t>а) весь товар, в отношении которого при проведении закупки установлены запреты  на момент его передачи заказчику должен быть российским;</a:t>
            </a:r>
            <a:endParaRPr/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1200" b="0" i="0" u="none" strike="noStrike" cap="none" spc="0">
              <a:solidFill>
                <a:schemeClr val="tx1"/>
              </a:solidFill>
              <a:ea typeface="PF Din Text Comp Pro Light"/>
              <a:cs typeface="PF Din Text Comp Pro Light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0" i="0" u="none" strike="noStrike" cap="none" spc="0">
                <a:solidFill>
                  <a:schemeClr val="tx1"/>
                </a:solidFill>
                <a:ea typeface="PF Din Text Comp Pro Light"/>
                <a:cs typeface="PF Din Text Comp Pro Light"/>
              </a:rPr>
              <a:t>б) если на момент исполнения договора товар, передаваемый в составе комплекса работ/услуг, указан в Приложении №1 к ПП № 1875, то подрядчик должен предоставить документ, подтверждающий страну происхождения товара (до момента его приемки заказчиком).  . </a:t>
            </a:r>
            <a:endParaRPr sz="1200" b="0" i="0" u="none" strike="noStrike" cap="none" spc="0">
              <a:solidFill>
                <a:schemeClr val="tx1"/>
              </a:solidFill>
              <a:cs typeface="PF Din Text Comp Pro Light"/>
            </a:endParaRPr>
          </a:p>
        </p:txBody>
      </p:sp>
      <p:pic>
        <p:nvPicPr>
          <p:cNvPr id="2132847794" name="Рисунок 213284779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346856" y="2381658"/>
            <a:ext cx="4968321" cy="3271609"/>
          </a:xfrm>
          <a:prstGeom prst="rect">
            <a:avLst/>
          </a:prstGeom>
          <a:ln w="19049">
            <a:solidFill>
              <a:schemeClr val="accent4">
                <a:lumMod val="74901"/>
              </a:schemeClr>
            </a:solidFill>
            <a:prstDash val="solid"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17950018" name="Текст 1"/>
          <p:cNvSpPr>
            <a:spLocks noGrp="1"/>
          </p:cNvSpPr>
          <p:nvPr>
            <p:ph type="body" sz="quarter" idx="10"/>
          </p:nvPr>
        </p:nvSpPr>
        <p:spPr bwMode="auto">
          <a:xfrm>
            <a:off x="4459014" y="1772937"/>
            <a:ext cx="5100184" cy="2217660"/>
          </a:xfrm>
        </p:spPr>
        <p:txBody>
          <a:bodyPr/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0" i="0" u="none" strike="noStrike" cap="none" spc="0">
                <a:solidFill>
                  <a:schemeClr val="tx1"/>
                </a:solidFill>
                <a:latin typeface="PF Din Text Comp Pro Light"/>
                <a:ea typeface="PF Din Text Comp Pro Light"/>
                <a:cs typeface="PF Din Text Comp Pro Light"/>
              </a:rPr>
              <a:t>Реализация национального режима в закупках - это путь к достижению технологического суверенитета, необходимого для экономической независимости и национальной безопасности нашей Страны.  </a:t>
            </a:r>
            <a:br>
              <a:rPr lang="ru-RU" sz="2400" b="0" i="0" u="none" strike="noStrike" cap="none" spc="0">
                <a:solidFill>
                  <a:schemeClr val="tx1"/>
                </a:solidFill>
                <a:latin typeface="PF Din Text Comp Pro Light"/>
                <a:ea typeface="PF Din Text Comp Pro Light"/>
                <a:cs typeface="PF Din Text Comp Pro Light"/>
              </a:rPr>
            </a:br>
            <a:r>
              <a:rPr lang="ru-RU" sz="2400" b="0" i="0" u="none" strike="noStrike" cap="none" spc="0">
                <a:solidFill>
                  <a:schemeClr val="tx1"/>
                </a:solidFill>
                <a:latin typeface="PF Din Text Comp Pro Light"/>
                <a:ea typeface="PF Din Text Comp Pro Light"/>
                <a:cs typeface="PF Din Text Comp Pro Light"/>
              </a:rPr>
              <a:t>	</a:t>
            </a:r>
            <a:endParaRPr sz="2400" b="0" i="0" u="none" strike="noStrike" cap="none" spc="0">
              <a:solidFill>
                <a:schemeClr val="tx1"/>
              </a:solidFill>
              <a:latin typeface="PF Din Text Comp Pro Light"/>
              <a:cs typeface="PF Din Text Comp Pro Light"/>
            </a:endParaRP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Wingdings"/>
              <a:buNone/>
              <a:defRPr/>
            </a:pPr>
            <a:endParaRPr lang="ru-RU" sz="2400" b="0" i="0" u="none" strike="noStrike" cap="none" spc="0">
              <a:solidFill>
                <a:srgbClr val="3C3C3C"/>
              </a:solidFill>
              <a:latin typeface="PF Din Text Comp Pro Light"/>
              <a:ea typeface="PF Din Text Comp Pro Light"/>
              <a:cs typeface="PF Din Text Comp Pro Light"/>
            </a:endParaRP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Wingdings"/>
              <a:buNone/>
              <a:defRPr/>
            </a:pPr>
            <a:endParaRPr lang="ru-RU" sz="2400" b="0" i="0" u="none" strike="noStrike" cap="none" spc="0">
              <a:solidFill>
                <a:srgbClr val="3C3C3C"/>
              </a:solidFill>
              <a:latin typeface="PF Din Text Comp Pro Light"/>
              <a:ea typeface="PF Din Text Comp Pro Light"/>
              <a:cs typeface="PF Din Text Comp Pro Light"/>
            </a:endParaRPr>
          </a:p>
          <a:p>
            <a: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Wingdings"/>
              <a:buNone/>
              <a:defRPr/>
            </a:pPr>
            <a:r>
              <a:rPr lang="ru-RU" sz="2400" b="0" i="0" u="none" strike="noStrike" cap="none" spc="0">
                <a:solidFill>
                  <a:srgbClr val="3C3C3C"/>
                </a:solidFill>
                <a:latin typeface="PF Din Text Comp Pro Light"/>
                <a:ea typeface="PF Din Text Comp Pro Light"/>
                <a:cs typeface="PF Din Text Comp Pro Light"/>
              </a:rPr>
              <a:t>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SK">
  <a:themeElements>
    <a:clrScheme name="Другая 30">
      <a:dk1>
        <a:srgbClr val="3C3C3C"/>
      </a:dk1>
      <a:lt1>
        <a:srgbClr val="FFFFFF"/>
      </a:lt1>
      <a:dk2>
        <a:srgbClr val="1A2D5F"/>
      </a:dk2>
      <a:lt2>
        <a:srgbClr val="EEECE1"/>
      </a:lt2>
      <a:accent1>
        <a:srgbClr val="0C5B9D"/>
      </a:accent1>
      <a:accent2>
        <a:srgbClr val="4FC5B5"/>
      </a:accent2>
      <a:accent3>
        <a:srgbClr val="D52B1E"/>
      </a:accent3>
      <a:accent4>
        <a:srgbClr val="A5A5A5"/>
      </a:accent4>
      <a:accent5>
        <a:srgbClr val="4F81BD"/>
      </a:accent5>
      <a:accent6>
        <a:srgbClr val="D7603A"/>
      </a:accent6>
      <a:hlink>
        <a:srgbClr val="007FD6"/>
      </a:hlink>
      <a:folHlink>
        <a:srgbClr val="706F6F"/>
      </a:folHlink>
    </a:clrScheme>
    <a:fontScheme name="россети">
      <a:majorFont>
        <a:latin typeface="PF Din Text Cond Pro Medium"/>
        <a:ea typeface="Arial"/>
        <a:cs typeface="Arial"/>
      </a:majorFont>
      <a:minorFont>
        <a:latin typeface="PF Din Text Cond Pro Light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>
    <a:spDef>
      <a:spPr bwMode="auto">
        <a:prstGeom prst="rect">
          <a:avLst/>
        </a:prstGeom>
        <a:solidFill>
          <a:srgbClr val="FFFFFF"/>
        </a:solidFill>
        <a:ln w="9525">
          <a:solidFill>
            <a:schemeClr val="accent4"/>
          </a:solidFill>
        </a:ln>
      </a:spPr>
      <a:bodyPr/>
      <a:lstStyle/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auto">
        <a:prstGeom prst="rect">
          <a:avLst/>
        </a:prstGeom>
        <a:ln w="1270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auto">
        <a:prstGeom prst="rect">
          <a:avLst/>
        </a:prstGeom>
        <a:noFill/>
      </a:spPr>
      <a:bodyPr/>
      <a:lstStyle/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!RUS_Шаблон_16х9_россети_705</Template>
  <TotalTime>0</TotalTime>
  <Words>618</Words>
  <Application>Microsoft Office PowerPoint</Application>
  <DocSecurity>0</DocSecurity>
  <PresentationFormat>Широкоэкранный</PresentationFormat>
  <Paragraphs>56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2" baseType="lpstr">
      <vt:lpstr>Arial</vt:lpstr>
      <vt:lpstr>Arial Narrow</vt:lpstr>
      <vt:lpstr>PF Din Text Comp Pro Light</vt:lpstr>
      <vt:lpstr>PF Din Text Cond Pro</vt:lpstr>
      <vt:lpstr>PF Din Text Cond Pro Light</vt:lpstr>
      <vt:lpstr>PF Din Text Cond Pro Medium</vt:lpstr>
      <vt:lpstr>Wingdings</vt:lpstr>
      <vt:lpstr>FSK</vt:lpstr>
      <vt:lpstr>НАЦИОНАЛЬНЫЙ РЕЖИМ – ИНСТРУМЕНТ ИМПОРТОЗАМЕЩЕНИЯ</vt:lpstr>
      <vt:lpstr>ПЕРВЫЙ ОПЫТ ПРИМЕНЕНИЯ ПОСТАНОВЛЕНИЯ ПРАВИТЕЛЬСТВА РФ ОТ 23.12.2024 №1875</vt:lpstr>
      <vt:lpstr>ВОПРОСЫ, СВЯЗАННЫЕ С ПРИМЕНЕНИЕМ НАЦИОНАЛЬНОГО РЕЖИМА</vt:lpstr>
      <vt:lpstr>Презентация PowerPoint</vt:lpstr>
    </vt:vector>
  </TitlesOfParts>
  <Manager/>
  <Company>ПАО "ФСК ЕЭС"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Мамаева Александра Матвеевна</dc:creator>
  <cp:keywords/>
  <dc:description/>
  <cp:lastModifiedBy>Барыбина Юлия</cp:lastModifiedBy>
  <cp:revision>251</cp:revision>
  <dcterms:created xsi:type="dcterms:W3CDTF">2021-05-11T08:59:45Z</dcterms:created>
  <dcterms:modified xsi:type="dcterms:W3CDTF">2025-06-03T15:14:36Z</dcterms:modified>
  <cp:category/>
  <dc:identifier/>
  <cp:contentStatus/>
  <dc:language/>
  <cp:version/>
</cp:coreProperties>
</file>